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6"/>
  </p:notesMasterIdLst>
  <p:sldIdLst>
    <p:sldId id="256" r:id="rId2"/>
    <p:sldId id="258" r:id="rId3"/>
    <p:sldId id="260" r:id="rId4"/>
    <p:sldId id="262" r:id="rId5"/>
    <p:sldId id="261" r:id="rId6"/>
    <p:sldId id="266" r:id="rId7"/>
    <p:sldId id="312" r:id="rId8"/>
    <p:sldId id="313" r:id="rId9"/>
    <p:sldId id="314" r:id="rId10"/>
    <p:sldId id="315" r:id="rId11"/>
    <p:sldId id="316" r:id="rId12"/>
    <p:sldId id="317" r:id="rId13"/>
    <p:sldId id="263" r:id="rId14"/>
    <p:sldId id="318" r:id="rId15"/>
    <p:sldId id="319" r:id="rId16"/>
    <p:sldId id="281" r:id="rId17"/>
    <p:sldId id="320" r:id="rId18"/>
    <p:sldId id="321" r:id="rId19"/>
    <p:sldId id="322" r:id="rId20"/>
    <p:sldId id="323" r:id="rId21"/>
    <p:sldId id="324" r:id="rId22"/>
    <p:sldId id="273" r:id="rId23"/>
    <p:sldId id="269" r:id="rId24"/>
    <p:sldId id="290" r:id="rId25"/>
  </p:sldIdLst>
  <p:sldSz cx="9144000" cy="5143500" type="screen16x9"/>
  <p:notesSz cx="6858000" cy="9144000"/>
  <p:embeddedFontLst>
    <p:embeddedFont>
      <p:font typeface="Anaheim" panose="02000503000000000000" pitchFamily="2" charset="0"/>
      <p:regular r:id="rId27"/>
    </p:embeddedFont>
    <p:embeddedFont>
      <p:font typeface="Bebas Neue" panose="020B0606020202050201" pitchFamily="34" charset="0"/>
      <p:regular r:id="rId28"/>
    </p:embeddedFont>
    <p:embeddedFont>
      <p:font typeface="Big Shoulders Text" pitchFamily="2" charset="0"/>
      <p:regular r:id="rId29"/>
      <p:bold r:id="rId30"/>
    </p:embeddedFont>
    <p:embeddedFont>
      <p:font typeface="Big Shoulders Text Medium" pitchFamily="2" charset="0"/>
      <p:regular r:id="rId31"/>
      <p:bold r:id="rId32"/>
    </p:embeddedFont>
    <p:embeddedFont>
      <p:font typeface="Nunito Light"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4C42A-A906-4476-88FF-263EEBB8FB04}" v="98" dt="2023-04-17T03:42:07.671"/>
  </p1510:revLst>
</p1510:revInfo>
</file>

<file path=ppt/tableStyles.xml><?xml version="1.0" encoding="utf-8"?>
<a:tblStyleLst xmlns:a="http://schemas.openxmlformats.org/drawingml/2006/main" def="{292BEC0D-1293-4F61-B984-E6C82F4463CD}">
  <a:tblStyle styleId="{292BEC0D-1293-4F61-B984-E6C82F4463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9D2DE5-FCED-4EB3-90AE-0B574952CA2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59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Guerrero Navarro" userId="7d8983bac3345ee8" providerId="LiveId" clId="{8564C42A-A906-4476-88FF-263EEBB8FB04}"/>
    <pc:docChg chg="undo redo custSel addSld delSld modSld sldOrd delMainMaster">
      <pc:chgData name="Carlos Guerrero Navarro" userId="7d8983bac3345ee8" providerId="LiveId" clId="{8564C42A-A906-4476-88FF-263EEBB8FB04}" dt="2023-04-17T03:42:36.046" v="6960" actId="2"/>
      <pc:docMkLst>
        <pc:docMk/>
      </pc:docMkLst>
      <pc:sldChg chg="modSp mod">
        <pc:chgData name="Carlos Guerrero Navarro" userId="7d8983bac3345ee8" providerId="LiveId" clId="{8564C42A-A906-4476-88FF-263EEBB8FB04}" dt="2023-04-16T23:03:50.981" v="276" actId="2711"/>
        <pc:sldMkLst>
          <pc:docMk/>
          <pc:sldMk cId="0" sldId="256"/>
        </pc:sldMkLst>
        <pc:spChg chg="mod">
          <ac:chgData name="Carlos Guerrero Navarro" userId="7d8983bac3345ee8" providerId="LiveId" clId="{8564C42A-A906-4476-88FF-263EEBB8FB04}" dt="2023-04-16T23:03:50.981" v="276" actId="2711"/>
          <ac:spMkLst>
            <pc:docMk/>
            <pc:sldMk cId="0" sldId="256"/>
            <ac:spMk id="1836" creationId="{00000000-0000-0000-0000-000000000000}"/>
          </ac:spMkLst>
        </pc:spChg>
        <pc:spChg chg="mod">
          <ac:chgData name="Carlos Guerrero Navarro" userId="7d8983bac3345ee8" providerId="LiveId" clId="{8564C42A-A906-4476-88FF-263EEBB8FB04}" dt="2023-04-16T22:57:10.897" v="273" actId="20577"/>
          <ac:spMkLst>
            <pc:docMk/>
            <pc:sldMk cId="0" sldId="256"/>
            <ac:spMk id="1837" creationId="{00000000-0000-0000-0000-000000000000}"/>
          </ac:spMkLst>
        </pc:spChg>
        <pc:spChg chg="mod">
          <ac:chgData name="Carlos Guerrero Navarro" userId="7d8983bac3345ee8" providerId="LiveId" clId="{8564C42A-A906-4476-88FF-263EEBB8FB04}" dt="2023-04-16T22:56:29.614" v="179" actId="14100"/>
          <ac:spMkLst>
            <pc:docMk/>
            <pc:sldMk cId="0" sldId="256"/>
            <ac:spMk id="1863" creationId="{00000000-0000-0000-0000-000000000000}"/>
          </ac:spMkLst>
        </pc:spChg>
        <pc:spChg chg="mod">
          <ac:chgData name="Carlos Guerrero Navarro" userId="7d8983bac3345ee8" providerId="LiveId" clId="{8564C42A-A906-4476-88FF-263EEBB8FB04}" dt="2023-04-16T22:56:38.192" v="180" actId="1076"/>
          <ac:spMkLst>
            <pc:docMk/>
            <pc:sldMk cId="0" sldId="256"/>
            <ac:spMk id="1865" creationId="{00000000-0000-0000-0000-000000000000}"/>
          </ac:spMkLst>
        </pc:spChg>
        <pc:grpChg chg="mod">
          <ac:chgData name="Carlos Guerrero Navarro" userId="7d8983bac3345ee8" providerId="LiveId" clId="{8564C42A-A906-4476-88FF-263EEBB8FB04}" dt="2023-04-16T22:56:17.504" v="176" actId="14100"/>
          <ac:grpSpMkLst>
            <pc:docMk/>
            <pc:sldMk cId="0" sldId="256"/>
            <ac:grpSpMk id="1862" creationId="{00000000-0000-0000-0000-000000000000}"/>
          </ac:grpSpMkLst>
        </pc:grpChg>
      </pc:sldChg>
      <pc:sldChg chg="modSp del mod modClrScheme chgLayout">
        <pc:chgData name="Carlos Guerrero Navarro" userId="7d8983bac3345ee8" providerId="LiveId" clId="{8564C42A-A906-4476-88FF-263EEBB8FB04}" dt="2023-04-16T23:29:52.270" v="1899" actId="2696"/>
        <pc:sldMkLst>
          <pc:docMk/>
          <pc:sldMk cId="0" sldId="257"/>
        </pc:sldMkLst>
        <pc:spChg chg="mod ord">
          <ac:chgData name="Carlos Guerrero Navarro" userId="7d8983bac3345ee8" providerId="LiveId" clId="{8564C42A-A906-4476-88FF-263EEBB8FB04}" dt="2023-04-16T23:06:21.444" v="280" actId="700"/>
          <ac:spMkLst>
            <pc:docMk/>
            <pc:sldMk cId="0" sldId="257"/>
            <ac:spMk id="1873" creationId="{00000000-0000-0000-0000-000000000000}"/>
          </ac:spMkLst>
        </pc:spChg>
        <pc:spChg chg="mod ord">
          <ac:chgData name="Carlos Guerrero Navarro" userId="7d8983bac3345ee8" providerId="LiveId" clId="{8564C42A-A906-4476-88FF-263EEBB8FB04}" dt="2023-04-16T23:06:21.444" v="280" actId="700"/>
          <ac:spMkLst>
            <pc:docMk/>
            <pc:sldMk cId="0" sldId="257"/>
            <ac:spMk id="1874" creationId="{00000000-0000-0000-0000-000000000000}"/>
          </ac:spMkLst>
        </pc:spChg>
        <pc:spChg chg="mod">
          <ac:chgData name="Carlos Guerrero Navarro" userId="7d8983bac3345ee8" providerId="LiveId" clId="{8564C42A-A906-4476-88FF-263EEBB8FB04}" dt="2023-04-16T23:06:10.072" v="278" actId="14100"/>
          <ac:spMkLst>
            <pc:docMk/>
            <pc:sldMk cId="0" sldId="257"/>
            <ac:spMk id="1878" creationId="{00000000-0000-0000-0000-000000000000}"/>
          </ac:spMkLst>
        </pc:spChg>
      </pc:sldChg>
      <pc:sldChg chg="modSp mod">
        <pc:chgData name="Carlos Guerrero Navarro" userId="7d8983bac3345ee8" providerId="LiveId" clId="{8564C42A-A906-4476-88FF-263EEBB8FB04}" dt="2023-04-17T02:39:44.988" v="6643" actId="20577"/>
        <pc:sldMkLst>
          <pc:docMk/>
          <pc:sldMk cId="0" sldId="258"/>
        </pc:sldMkLst>
        <pc:spChg chg="mod">
          <ac:chgData name="Carlos Guerrero Navarro" userId="7d8983bac3345ee8" providerId="LiveId" clId="{8564C42A-A906-4476-88FF-263EEBB8FB04}" dt="2023-04-16T23:06:44.946" v="295" actId="20577"/>
          <ac:spMkLst>
            <pc:docMk/>
            <pc:sldMk cId="0" sldId="258"/>
            <ac:spMk id="1885" creationId="{00000000-0000-0000-0000-000000000000}"/>
          </ac:spMkLst>
        </pc:spChg>
        <pc:spChg chg="mod">
          <ac:chgData name="Carlos Guerrero Navarro" userId="7d8983bac3345ee8" providerId="LiveId" clId="{8564C42A-A906-4476-88FF-263EEBB8FB04}" dt="2023-04-16T23:07:24.970" v="307" actId="20577"/>
          <ac:spMkLst>
            <pc:docMk/>
            <pc:sldMk cId="0" sldId="258"/>
            <ac:spMk id="1886" creationId="{00000000-0000-0000-0000-000000000000}"/>
          </ac:spMkLst>
        </pc:spChg>
        <pc:spChg chg="mod">
          <ac:chgData name="Carlos Guerrero Navarro" userId="7d8983bac3345ee8" providerId="LiveId" clId="{8564C42A-A906-4476-88FF-263EEBB8FB04}" dt="2023-04-16T23:07:43.831" v="386" actId="20577"/>
          <ac:spMkLst>
            <pc:docMk/>
            <pc:sldMk cId="0" sldId="258"/>
            <ac:spMk id="1887" creationId="{00000000-0000-0000-0000-000000000000}"/>
          </ac:spMkLst>
        </pc:spChg>
        <pc:spChg chg="mod">
          <ac:chgData name="Carlos Guerrero Navarro" userId="7d8983bac3345ee8" providerId="LiveId" clId="{8564C42A-A906-4476-88FF-263EEBB8FB04}" dt="2023-04-16T23:07:49.740" v="389" actId="20577"/>
          <ac:spMkLst>
            <pc:docMk/>
            <pc:sldMk cId="0" sldId="258"/>
            <ac:spMk id="1888" creationId="{00000000-0000-0000-0000-000000000000}"/>
          </ac:spMkLst>
        </pc:spChg>
        <pc:spChg chg="mod">
          <ac:chgData name="Carlos Guerrero Navarro" userId="7d8983bac3345ee8" providerId="LiveId" clId="{8564C42A-A906-4476-88FF-263EEBB8FB04}" dt="2023-04-16T23:08:00.298" v="449" actId="20577"/>
          <ac:spMkLst>
            <pc:docMk/>
            <pc:sldMk cId="0" sldId="258"/>
            <ac:spMk id="1889" creationId="{00000000-0000-0000-0000-000000000000}"/>
          </ac:spMkLst>
        </pc:spChg>
        <pc:spChg chg="mod">
          <ac:chgData name="Carlos Guerrero Navarro" userId="7d8983bac3345ee8" providerId="LiveId" clId="{8564C42A-A906-4476-88FF-263EEBB8FB04}" dt="2023-04-17T02:39:35.229" v="6603" actId="6549"/>
          <ac:spMkLst>
            <pc:docMk/>
            <pc:sldMk cId="0" sldId="258"/>
            <ac:spMk id="1890" creationId="{00000000-0000-0000-0000-000000000000}"/>
          </ac:spMkLst>
        </pc:spChg>
        <pc:spChg chg="mod">
          <ac:chgData name="Carlos Guerrero Navarro" userId="7d8983bac3345ee8" providerId="LiveId" clId="{8564C42A-A906-4476-88FF-263EEBB8FB04}" dt="2023-04-17T02:39:44.988" v="6643" actId="20577"/>
          <ac:spMkLst>
            <pc:docMk/>
            <pc:sldMk cId="0" sldId="258"/>
            <ac:spMk id="1891" creationId="{00000000-0000-0000-0000-000000000000}"/>
          </ac:spMkLst>
        </pc:spChg>
      </pc:sldChg>
      <pc:sldChg chg="del">
        <pc:chgData name="Carlos Guerrero Navarro" userId="7d8983bac3345ee8" providerId="LiveId" clId="{8564C42A-A906-4476-88FF-263EEBB8FB04}" dt="2023-04-16T23:10:01.093" v="535" actId="2696"/>
        <pc:sldMkLst>
          <pc:docMk/>
          <pc:sldMk cId="0" sldId="259"/>
        </pc:sldMkLst>
      </pc:sldChg>
      <pc:sldChg chg="addSp delSp modSp mod modNotes">
        <pc:chgData name="Carlos Guerrero Navarro" userId="7d8983bac3345ee8" providerId="LiveId" clId="{8564C42A-A906-4476-88FF-263EEBB8FB04}" dt="2023-04-16T23:30:41.345" v="1902" actId="1076"/>
        <pc:sldMkLst>
          <pc:docMk/>
          <pc:sldMk cId="0" sldId="260"/>
        </pc:sldMkLst>
        <pc:spChg chg="mod">
          <ac:chgData name="Carlos Guerrero Navarro" userId="7d8983bac3345ee8" providerId="LiveId" clId="{8564C42A-A906-4476-88FF-263EEBB8FB04}" dt="2023-04-16T23:09:26.513" v="518"/>
          <ac:spMkLst>
            <pc:docMk/>
            <pc:sldMk cId="0" sldId="260"/>
            <ac:spMk id="4" creationId="{68E73EBE-D1CF-0087-B131-E978BADB55ED}"/>
          </ac:spMkLst>
        </pc:spChg>
        <pc:spChg chg="mod">
          <ac:chgData name="Carlos Guerrero Navarro" userId="7d8983bac3345ee8" providerId="LiveId" clId="{8564C42A-A906-4476-88FF-263EEBB8FB04}" dt="2023-04-16T23:09:26.513" v="518"/>
          <ac:spMkLst>
            <pc:docMk/>
            <pc:sldMk cId="0" sldId="260"/>
            <ac:spMk id="5" creationId="{77110779-A0F6-269D-687E-F5B30771FB23}"/>
          </ac:spMkLst>
        </pc:spChg>
        <pc:spChg chg="mod">
          <ac:chgData name="Carlos Guerrero Navarro" userId="7d8983bac3345ee8" providerId="LiveId" clId="{8564C42A-A906-4476-88FF-263EEBB8FB04}" dt="2023-04-16T23:09:26.513" v="518"/>
          <ac:spMkLst>
            <pc:docMk/>
            <pc:sldMk cId="0" sldId="260"/>
            <ac:spMk id="6" creationId="{A237D0D4-0734-9CA1-0ECF-E6D9547FA9CF}"/>
          </ac:spMkLst>
        </pc:spChg>
        <pc:spChg chg="mod">
          <ac:chgData name="Carlos Guerrero Navarro" userId="7d8983bac3345ee8" providerId="LiveId" clId="{8564C42A-A906-4476-88FF-263EEBB8FB04}" dt="2023-04-16T23:09:26.513" v="518"/>
          <ac:spMkLst>
            <pc:docMk/>
            <pc:sldMk cId="0" sldId="260"/>
            <ac:spMk id="7" creationId="{C565A814-ADAB-F996-9195-80590EFE6288}"/>
          </ac:spMkLst>
        </pc:spChg>
        <pc:spChg chg="mod">
          <ac:chgData name="Carlos Guerrero Navarro" userId="7d8983bac3345ee8" providerId="LiveId" clId="{8564C42A-A906-4476-88FF-263EEBB8FB04}" dt="2023-04-16T23:09:26.513" v="518"/>
          <ac:spMkLst>
            <pc:docMk/>
            <pc:sldMk cId="0" sldId="260"/>
            <ac:spMk id="8" creationId="{B1BC5B95-7017-6BC0-50C1-ED195274E1D5}"/>
          </ac:spMkLst>
        </pc:spChg>
        <pc:spChg chg="mod">
          <ac:chgData name="Carlos Guerrero Navarro" userId="7d8983bac3345ee8" providerId="LiveId" clId="{8564C42A-A906-4476-88FF-263EEBB8FB04}" dt="2023-04-16T23:09:26.513" v="518"/>
          <ac:spMkLst>
            <pc:docMk/>
            <pc:sldMk cId="0" sldId="260"/>
            <ac:spMk id="9" creationId="{902E6D3C-4ED3-71B6-960E-C9DD17A5CE29}"/>
          </ac:spMkLst>
        </pc:spChg>
        <pc:spChg chg="mod">
          <ac:chgData name="Carlos Guerrero Navarro" userId="7d8983bac3345ee8" providerId="LiveId" clId="{8564C42A-A906-4476-88FF-263EEBB8FB04}" dt="2023-04-16T23:09:26.513" v="518"/>
          <ac:spMkLst>
            <pc:docMk/>
            <pc:sldMk cId="0" sldId="260"/>
            <ac:spMk id="10" creationId="{895DFE53-6CA6-8767-E646-421FDBC29698}"/>
          </ac:spMkLst>
        </pc:spChg>
        <pc:spChg chg="mod">
          <ac:chgData name="Carlos Guerrero Navarro" userId="7d8983bac3345ee8" providerId="LiveId" clId="{8564C42A-A906-4476-88FF-263EEBB8FB04}" dt="2023-04-16T23:09:26.513" v="518"/>
          <ac:spMkLst>
            <pc:docMk/>
            <pc:sldMk cId="0" sldId="260"/>
            <ac:spMk id="11" creationId="{9FBA2BCC-8AA6-3D44-2CE5-836BD442F832}"/>
          </ac:spMkLst>
        </pc:spChg>
        <pc:spChg chg="mod">
          <ac:chgData name="Carlos Guerrero Navarro" userId="7d8983bac3345ee8" providerId="LiveId" clId="{8564C42A-A906-4476-88FF-263EEBB8FB04}" dt="2023-04-16T23:09:26.513" v="518"/>
          <ac:spMkLst>
            <pc:docMk/>
            <pc:sldMk cId="0" sldId="260"/>
            <ac:spMk id="12" creationId="{DF329E55-9A5F-1766-8146-31083656AE3D}"/>
          </ac:spMkLst>
        </pc:spChg>
        <pc:spChg chg="mod">
          <ac:chgData name="Carlos Guerrero Navarro" userId="7d8983bac3345ee8" providerId="LiveId" clId="{8564C42A-A906-4476-88FF-263EEBB8FB04}" dt="2023-04-16T23:09:26.513" v="518"/>
          <ac:spMkLst>
            <pc:docMk/>
            <pc:sldMk cId="0" sldId="260"/>
            <ac:spMk id="13" creationId="{65A188A0-ACF5-97DF-FB72-8A5304C2B6C3}"/>
          </ac:spMkLst>
        </pc:spChg>
        <pc:spChg chg="mod">
          <ac:chgData name="Carlos Guerrero Navarro" userId="7d8983bac3345ee8" providerId="LiveId" clId="{8564C42A-A906-4476-88FF-263EEBB8FB04}" dt="2023-04-16T23:09:26.513" v="518"/>
          <ac:spMkLst>
            <pc:docMk/>
            <pc:sldMk cId="0" sldId="260"/>
            <ac:spMk id="14" creationId="{4266D488-C3A2-00FC-C2C0-182F7D77484F}"/>
          </ac:spMkLst>
        </pc:spChg>
        <pc:spChg chg="mod">
          <ac:chgData name="Carlos Guerrero Navarro" userId="7d8983bac3345ee8" providerId="LiveId" clId="{8564C42A-A906-4476-88FF-263EEBB8FB04}" dt="2023-04-16T23:09:26.513" v="518"/>
          <ac:spMkLst>
            <pc:docMk/>
            <pc:sldMk cId="0" sldId="260"/>
            <ac:spMk id="15" creationId="{7BBA2910-7536-5DBD-E677-23F67BD79809}"/>
          </ac:spMkLst>
        </pc:spChg>
        <pc:spChg chg="mod">
          <ac:chgData name="Carlos Guerrero Navarro" userId="7d8983bac3345ee8" providerId="LiveId" clId="{8564C42A-A906-4476-88FF-263EEBB8FB04}" dt="2023-04-16T23:09:26.513" v="518"/>
          <ac:spMkLst>
            <pc:docMk/>
            <pc:sldMk cId="0" sldId="260"/>
            <ac:spMk id="16" creationId="{366045A6-749E-6195-2BB5-71287EE7EADB}"/>
          </ac:spMkLst>
        </pc:spChg>
        <pc:spChg chg="mod">
          <ac:chgData name="Carlos Guerrero Navarro" userId="7d8983bac3345ee8" providerId="LiveId" clId="{8564C42A-A906-4476-88FF-263EEBB8FB04}" dt="2023-04-16T23:09:26.513" v="518"/>
          <ac:spMkLst>
            <pc:docMk/>
            <pc:sldMk cId="0" sldId="260"/>
            <ac:spMk id="17" creationId="{A817DB6F-52EF-7FD4-4728-4C5752B91F7C}"/>
          </ac:spMkLst>
        </pc:spChg>
        <pc:spChg chg="mod">
          <ac:chgData name="Carlos Guerrero Navarro" userId="7d8983bac3345ee8" providerId="LiveId" clId="{8564C42A-A906-4476-88FF-263EEBB8FB04}" dt="2023-04-16T23:09:26.513" v="518"/>
          <ac:spMkLst>
            <pc:docMk/>
            <pc:sldMk cId="0" sldId="260"/>
            <ac:spMk id="18" creationId="{AD5A9ED5-5548-E324-2C39-BC83BFE046A6}"/>
          </ac:spMkLst>
        </pc:spChg>
        <pc:spChg chg="mod">
          <ac:chgData name="Carlos Guerrero Navarro" userId="7d8983bac3345ee8" providerId="LiveId" clId="{8564C42A-A906-4476-88FF-263EEBB8FB04}" dt="2023-04-16T23:09:26.513" v="518"/>
          <ac:spMkLst>
            <pc:docMk/>
            <pc:sldMk cId="0" sldId="260"/>
            <ac:spMk id="19" creationId="{ADAB8AB9-FF73-279C-DFB5-A611339D7DB6}"/>
          </ac:spMkLst>
        </pc:spChg>
        <pc:spChg chg="mod">
          <ac:chgData name="Carlos Guerrero Navarro" userId="7d8983bac3345ee8" providerId="LiveId" clId="{8564C42A-A906-4476-88FF-263EEBB8FB04}" dt="2023-04-16T23:09:26.513" v="518"/>
          <ac:spMkLst>
            <pc:docMk/>
            <pc:sldMk cId="0" sldId="260"/>
            <ac:spMk id="20" creationId="{170D16D6-246D-E7F0-D65F-176B8B93268E}"/>
          </ac:spMkLst>
        </pc:spChg>
        <pc:spChg chg="mod">
          <ac:chgData name="Carlos Guerrero Navarro" userId="7d8983bac3345ee8" providerId="LiveId" clId="{8564C42A-A906-4476-88FF-263EEBB8FB04}" dt="2023-04-16T23:09:26.513" v="518"/>
          <ac:spMkLst>
            <pc:docMk/>
            <pc:sldMk cId="0" sldId="260"/>
            <ac:spMk id="21" creationId="{D6A09A4E-C538-9349-B092-11962EEC731F}"/>
          </ac:spMkLst>
        </pc:spChg>
        <pc:spChg chg="mod">
          <ac:chgData name="Carlos Guerrero Navarro" userId="7d8983bac3345ee8" providerId="LiveId" clId="{8564C42A-A906-4476-88FF-263EEBB8FB04}" dt="2023-04-16T23:09:26.513" v="518"/>
          <ac:spMkLst>
            <pc:docMk/>
            <pc:sldMk cId="0" sldId="260"/>
            <ac:spMk id="22" creationId="{7B523794-8192-3B74-9026-77E578F779B8}"/>
          </ac:spMkLst>
        </pc:spChg>
        <pc:spChg chg="mod">
          <ac:chgData name="Carlos Guerrero Navarro" userId="7d8983bac3345ee8" providerId="LiveId" clId="{8564C42A-A906-4476-88FF-263EEBB8FB04}" dt="2023-04-16T23:09:26.513" v="518"/>
          <ac:spMkLst>
            <pc:docMk/>
            <pc:sldMk cId="0" sldId="260"/>
            <ac:spMk id="23" creationId="{18260DB1-2B9B-4FB8-D7D4-43F2A235ECC6}"/>
          </ac:spMkLst>
        </pc:spChg>
        <pc:spChg chg="mod">
          <ac:chgData name="Carlos Guerrero Navarro" userId="7d8983bac3345ee8" providerId="LiveId" clId="{8564C42A-A906-4476-88FF-263EEBB8FB04}" dt="2023-04-16T23:09:26.513" v="518"/>
          <ac:spMkLst>
            <pc:docMk/>
            <pc:sldMk cId="0" sldId="260"/>
            <ac:spMk id="24" creationId="{3C57396C-2BCF-963D-34A9-F6F70C603B85}"/>
          </ac:spMkLst>
        </pc:spChg>
        <pc:spChg chg="mod">
          <ac:chgData name="Carlos Guerrero Navarro" userId="7d8983bac3345ee8" providerId="LiveId" clId="{8564C42A-A906-4476-88FF-263EEBB8FB04}" dt="2023-04-16T23:09:26.513" v="518"/>
          <ac:spMkLst>
            <pc:docMk/>
            <pc:sldMk cId="0" sldId="260"/>
            <ac:spMk id="25" creationId="{D12B9692-F674-B89E-23E0-4D7F4D8B8CA9}"/>
          </ac:spMkLst>
        </pc:spChg>
        <pc:spChg chg="mod">
          <ac:chgData name="Carlos Guerrero Navarro" userId="7d8983bac3345ee8" providerId="LiveId" clId="{8564C42A-A906-4476-88FF-263EEBB8FB04}" dt="2023-04-16T23:09:26.513" v="518"/>
          <ac:spMkLst>
            <pc:docMk/>
            <pc:sldMk cId="0" sldId="260"/>
            <ac:spMk id="26" creationId="{B9A2C7C0-D56C-4BFB-CB07-37BFBC2E1823}"/>
          </ac:spMkLst>
        </pc:spChg>
        <pc:spChg chg="mod">
          <ac:chgData name="Carlos Guerrero Navarro" userId="7d8983bac3345ee8" providerId="LiveId" clId="{8564C42A-A906-4476-88FF-263EEBB8FB04}" dt="2023-04-16T23:09:26.513" v="518"/>
          <ac:spMkLst>
            <pc:docMk/>
            <pc:sldMk cId="0" sldId="260"/>
            <ac:spMk id="27" creationId="{D7CF07D9-F54A-43CE-F6E6-9C91CE1299CA}"/>
          </ac:spMkLst>
        </pc:spChg>
        <pc:spChg chg="mod">
          <ac:chgData name="Carlos Guerrero Navarro" userId="7d8983bac3345ee8" providerId="LiveId" clId="{8564C42A-A906-4476-88FF-263EEBB8FB04}" dt="2023-04-16T23:09:26.513" v="518"/>
          <ac:spMkLst>
            <pc:docMk/>
            <pc:sldMk cId="0" sldId="260"/>
            <ac:spMk id="28" creationId="{45DCD3BF-8671-E470-B80A-102D5BE9A782}"/>
          </ac:spMkLst>
        </pc:spChg>
        <pc:spChg chg="mod">
          <ac:chgData name="Carlos Guerrero Navarro" userId="7d8983bac3345ee8" providerId="LiveId" clId="{8564C42A-A906-4476-88FF-263EEBB8FB04}" dt="2023-04-16T23:09:26.513" v="518"/>
          <ac:spMkLst>
            <pc:docMk/>
            <pc:sldMk cId="0" sldId="260"/>
            <ac:spMk id="29" creationId="{AF663419-B6B3-A52A-ECA5-4839C31F94D4}"/>
          </ac:spMkLst>
        </pc:spChg>
        <pc:spChg chg="mod">
          <ac:chgData name="Carlos Guerrero Navarro" userId="7d8983bac3345ee8" providerId="LiveId" clId="{8564C42A-A906-4476-88FF-263EEBB8FB04}" dt="2023-04-16T23:09:26.513" v="518"/>
          <ac:spMkLst>
            <pc:docMk/>
            <pc:sldMk cId="0" sldId="260"/>
            <ac:spMk id="30" creationId="{B664192D-0FC1-ED0A-275D-8DBC9ABDF3D0}"/>
          </ac:spMkLst>
        </pc:spChg>
        <pc:spChg chg="mod">
          <ac:chgData name="Carlos Guerrero Navarro" userId="7d8983bac3345ee8" providerId="LiveId" clId="{8564C42A-A906-4476-88FF-263EEBB8FB04}" dt="2023-04-16T23:09:26.513" v="518"/>
          <ac:spMkLst>
            <pc:docMk/>
            <pc:sldMk cId="0" sldId="260"/>
            <ac:spMk id="31" creationId="{7D4D2F23-ECBF-978B-F7A6-E5788628712C}"/>
          </ac:spMkLst>
        </pc:spChg>
        <pc:spChg chg="mod">
          <ac:chgData name="Carlos Guerrero Navarro" userId="7d8983bac3345ee8" providerId="LiveId" clId="{8564C42A-A906-4476-88FF-263EEBB8FB04}" dt="2023-04-16T23:09:26.513" v="518"/>
          <ac:spMkLst>
            <pc:docMk/>
            <pc:sldMk cId="0" sldId="260"/>
            <ac:spMk id="32" creationId="{85E54BBD-6A26-B4AD-206D-05906D9CEA63}"/>
          </ac:spMkLst>
        </pc:spChg>
        <pc:spChg chg="mod">
          <ac:chgData name="Carlos Guerrero Navarro" userId="7d8983bac3345ee8" providerId="LiveId" clId="{8564C42A-A906-4476-88FF-263EEBB8FB04}" dt="2023-04-16T23:09:26.513" v="518"/>
          <ac:spMkLst>
            <pc:docMk/>
            <pc:sldMk cId="0" sldId="260"/>
            <ac:spMk id="33" creationId="{F42201F0-7B00-92BA-69A6-EA274A7B33D8}"/>
          </ac:spMkLst>
        </pc:spChg>
        <pc:spChg chg="mod">
          <ac:chgData name="Carlos Guerrero Navarro" userId="7d8983bac3345ee8" providerId="LiveId" clId="{8564C42A-A906-4476-88FF-263EEBB8FB04}" dt="2023-04-16T23:09:26.513" v="518"/>
          <ac:spMkLst>
            <pc:docMk/>
            <pc:sldMk cId="0" sldId="260"/>
            <ac:spMk id="34" creationId="{2842B7A3-AD8C-7E2F-3C53-9CD7E2C8310A}"/>
          </ac:spMkLst>
        </pc:spChg>
        <pc:spChg chg="mod">
          <ac:chgData name="Carlos Guerrero Navarro" userId="7d8983bac3345ee8" providerId="LiveId" clId="{8564C42A-A906-4476-88FF-263EEBB8FB04}" dt="2023-04-16T23:09:26.513" v="518"/>
          <ac:spMkLst>
            <pc:docMk/>
            <pc:sldMk cId="0" sldId="260"/>
            <ac:spMk id="35" creationId="{40EEE1A2-7FA1-7FA5-C56B-DEDA7453DB1A}"/>
          </ac:spMkLst>
        </pc:spChg>
        <pc:spChg chg="mod">
          <ac:chgData name="Carlos Guerrero Navarro" userId="7d8983bac3345ee8" providerId="LiveId" clId="{8564C42A-A906-4476-88FF-263EEBB8FB04}" dt="2023-04-16T23:09:26.513" v="518"/>
          <ac:spMkLst>
            <pc:docMk/>
            <pc:sldMk cId="0" sldId="260"/>
            <ac:spMk id="36" creationId="{B4EE56AE-6C04-3782-3198-7A9DF001BFD9}"/>
          </ac:spMkLst>
        </pc:spChg>
        <pc:spChg chg="mod">
          <ac:chgData name="Carlos Guerrero Navarro" userId="7d8983bac3345ee8" providerId="LiveId" clId="{8564C42A-A906-4476-88FF-263EEBB8FB04}" dt="2023-04-16T23:09:26.513" v="518"/>
          <ac:spMkLst>
            <pc:docMk/>
            <pc:sldMk cId="0" sldId="260"/>
            <ac:spMk id="37" creationId="{3AC4EB1F-A4D3-9365-7968-85DA0704B5CA}"/>
          </ac:spMkLst>
        </pc:spChg>
        <pc:spChg chg="mod">
          <ac:chgData name="Carlos Guerrero Navarro" userId="7d8983bac3345ee8" providerId="LiveId" clId="{8564C42A-A906-4476-88FF-263EEBB8FB04}" dt="2023-04-16T23:09:26.513" v="518"/>
          <ac:spMkLst>
            <pc:docMk/>
            <pc:sldMk cId="0" sldId="260"/>
            <ac:spMk id="38" creationId="{2F17687B-44E1-FA5B-FC7B-56558A107C09}"/>
          </ac:spMkLst>
        </pc:spChg>
        <pc:spChg chg="mod">
          <ac:chgData name="Carlos Guerrero Navarro" userId="7d8983bac3345ee8" providerId="LiveId" clId="{8564C42A-A906-4476-88FF-263EEBB8FB04}" dt="2023-04-16T23:09:26.513" v="518"/>
          <ac:spMkLst>
            <pc:docMk/>
            <pc:sldMk cId="0" sldId="260"/>
            <ac:spMk id="39" creationId="{1A91F5C2-6609-290D-0D47-EE4D6AD7E7AC}"/>
          </ac:spMkLst>
        </pc:spChg>
        <pc:spChg chg="mod">
          <ac:chgData name="Carlos Guerrero Navarro" userId="7d8983bac3345ee8" providerId="LiveId" clId="{8564C42A-A906-4476-88FF-263EEBB8FB04}" dt="2023-04-16T23:09:26.513" v="518"/>
          <ac:spMkLst>
            <pc:docMk/>
            <pc:sldMk cId="0" sldId="260"/>
            <ac:spMk id="40" creationId="{36A42412-F699-6B47-2125-09226402EF64}"/>
          </ac:spMkLst>
        </pc:spChg>
        <pc:spChg chg="mod">
          <ac:chgData name="Carlos Guerrero Navarro" userId="7d8983bac3345ee8" providerId="LiveId" clId="{8564C42A-A906-4476-88FF-263EEBB8FB04}" dt="2023-04-16T23:09:26.513" v="518"/>
          <ac:spMkLst>
            <pc:docMk/>
            <pc:sldMk cId="0" sldId="260"/>
            <ac:spMk id="41" creationId="{55144967-3DFD-9970-401C-E0F895DE1907}"/>
          </ac:spMkLst>
        </pc:spChg>
        <pc:spChg chg="mod">
          <ac:chgData name="Carlos Guerrero Navarro" userId="7d8983bac3345ee8" providerId="LiveId" clId="{8564C42A-A906-4476-88FF-263EEBB8FB04}" dt="2023-04-16T23:09:26.513" v="518"/>
          <ac:spMkLst>
            <pc:docMk/>
            <pc:sldMk cId="0" sldId="260"/>
            <ac:spMk id="42" creationId="{EE303C64-2348-69CF-8C47-785D250BF915}"/>
          </ac:spMkLst>
        </pc:spChg>
        <pc:spChg chg="mod">
          <ac:chgData name="Carlos Guerrero Navarro" userId="7d8983bac3345ee8" providerId="LiveId" clId="{8564C42A-A906-4476-88FF-263EEBB8FB04}" dt="2023-04-16T23:09:26.513" v="518"/>
          <ac:spMkLst>
            <pc:docMk/>
            <pc:sldMk cId="0" sldId="260"/>
            <ac:spMk id="43" creationId="{D1D568A7-D84C-5694-B29E-AC97AEE066E4}"/>
          </ac:spMkLst>
        </pc:spChg>
        <pc:spChg chg="mod">
          <ac:chgData name="Carlos Guerrero Navarro" userId="7d8983bac3345ee8" providerId="LiveId" clId="{8564C42A-A906-4476-88FF-263EEBB8FB04}" dt="2023-04-16T23:09:26.513" v="518"/>
          <ac:spMkLst>
            <pc:docMk/>
            <pc:sldMk cId="0" sldId="260"/>
            <ac:spMk id="44" creationId="{E89FE944-BA27-B181-B0CB-F053ACAB5909}"/>
          </ac:spMkLst>
        </pc:spChg>
        <pc:spChg chg="mod">
          <ac:chgData name="Carlos Guerrero Navarro" userId="7d8983bac3345ee8" providerId="LiveId" clId="{8564C42A-A906-4476-88FF-263EEBB8FB04}" dt="2023-04-16T23:09:26.513" v="518"/>
          <ac:spMkLst>
            <pc:docMk/>
            <pc:sldMk cId="0" sldId="260"/>
            <ac:spMk id="45" creationId="{84D87F94-AD1A-9180-3BEA-D33CF7128BEA}"/>
          </ac:spMkLst>
        </pc:spChg>
        <pc:spChg chg="mod">
          <ac:chgData name="Carlos Guerrero Navarro" userId="7d8983bac3345ee8" providerId="LiveId" clId="{8564C42A-A906-4476-88FF-263EEBB8FB04}" dt="2023-04-16T23:09:26.513" v="518"/>
          <ac:spMkLst>
            <pc:docMk/>
            <pc:sldMk cId="0" sldId="260"/>
            <ac:spMk id="46" creationId="{85630E52-C202-2801-2BFE-92706BB2FD3C}"/>
          </ac:spMkLst>
        </pc:spChg>
        <pc:spChg chg="mod">
          <ac:chgData name="Carlos Guerrero Navarro" userId="7d8983bac3345ee8" providerId="LiveId" clId="{8564C42A-A906-4476-88FF-263EEBB8FB04}" dt="2023-04-16T23:09:26.513" v="518"/>
          <ac:spMkLst>
            <pc:docMk/>
            <pc:sldMk cId="0" sldId="260"/>
            <ac:spMk id="47" creationId="{E4495E37-CE0E-8848-D786-EF691595A8C8}"/>
          </ac:spMkLst>
        </pc:spChg>
        <pc:spChg chg="mod">
          <ac:chgData name="Carlos Guerrero Navarro" userId="7d8983bac3345ee8" providerId="LiveId" clId="{8564C42A-A906-4476-88FF-263EEBB8FB04}" dt="2023-04-16T23:09:26.513" v="518"/>
          <ac:spMkLst>
            <pc:docMk/>
            <pc:sldMk cId="0" sldId="260"/>
            <ac:spMk id="48" creationId="{F640237D-A55D-19F6-8C51-C54E1F8A9513}"/>
          </ac:spMkLst>
        </pc:spChg>
        <pc:spChg chg="mod">
          <ac:chgData name="Carlos Guerrero Navarro" userId="7d8983bac3345ee8" providerId="LiveId" clId="{8564C42A-A906-4476-88FF-263EEBB8FB04}" dt="2023-04-16T23:09:26.513" v="518"/>
          <ac:spMkLst>
            <pc:docMk/>
            <pc:sldMk cId="0" sldId="260"/>
            <ac:spMk id="49" creationId="{174F1AB4-447F-6736-3902-ECB8997E5FA8}"/>
          </ac:spMkLst>
        </pc:spChg>
        <pc:spChg chg="mod">
          <ac:chgData name="Carlos Guerrero Navarro" userId="7d8983bac3345ee8" providerId="LiveId" clId="{8564C42A-A906-4476-88FF-263EEBB8FB04}" dt="2023-04-16T23:09:26.513" v="518"/>
          <ac:spMkLst>
            <pc:docMk/>
            <pc:sldMk cId="0" sldId="260"/>
            <ac:spMk id="50" creationId="{84A84BEC-87F8-047A-CF62-AE9590088281}"/>
          </ac:spMkLst>
        </pc:spChg>
        <pc:spChg chg="mod">
          <ac:chgData name="Carlos Guerrero Navarro" userId="7d8983bac3345ee8" providerId="LiveId" clId="{8564C42A-A906-4476-88FF-263EEBB8FB04}" dt="2023-04-16T23:09:26.513" v="518"/>
          <ac:spMkLst>
            <pc:docMk/>
            <pc:sldMk cId="0" sldId="260"/>
            <ac:spMk id="51" creationId="{80D7972C-F6BD-125B-1C6F-AFFFFDA29E3F}"/>
          </ac:spMkLst>
        </pc:spChg>
        <pc:spChg chg="mod">
          <ac:chgData name="Carlos Guerrero Navarro" userId="7d8983bac3345ee8" providerId="LiveId" clId="{8564C42A-A906-4476-88FF-263EEBB8FB04}" dt="2023-04-16T23:09:26.513" v="518"/>
          <ac:spMkLst>
            <pc:docMk/>
            <pc:sldMk cId="0" sldId="260"/>
            <ac:spMk id="52" creationId="{5B24970C-CEA1-2253-1486-BBE997A94994}"/>
          </ac:spMkLst>
        </pc:spChg>
        <pc:spChg chg="mod">
          <ac:chgData name="Carlos Guerrero Navarro" userId="7d8983bac3345ee8" providerId="LiveId" clId="{8564C42A-A906-4476-88FF-263EEBB8FB04}" dt="2023-04-16T23:09:26.513" v="518"/>
          <ac:spMkLst>
            <pc:docMk/>
            <pc:sldMk cId="0" sldId="260"/>
            <ac:spMk id="53" creationId="{7ADC1DAF-0E67-D51C-97D1-EB5F688152D5}"/>
          </ac:spMkLst>
        </pc:spChg>
        <pc:spChg chg="mod">
          <ac:chgData name="Carlos Guerrero Navarro" userId="7d8983bac3345ee8" providerId="LiveId" clId="{8564C42A-A906-4476-88FF-263EEBB8FB04}" dt="2023-04-16T23:09:26.513" v="518"/>
          <ac:spMkLst>
            <pc:docMk/>
            <pc:sldMk cId="0" sldId="260"/>
            <ac:spMk id="54" creationId="{48B8D492-06EE-4972-F70E-9D0D5E7C6B76}"/>
          </ac:spMkLst>
        </pc:spChg>
        <pc:spChg chg="mod">
          <ac:chgData name="Carlos Guerrero Navarro" userId="7d8983bac3345ee8" providerId="LiveId" clId="{8564C42A-A906-4476-88FF-263EEBB8FB04}" dt="2023-04-16T23:09:26.513" v="518"/>
          <ac:spMkLst>
            <pc:docMk/>
            <pc:sldMk cId="0" sldId="260"/>
            <ac:spMk id="55" creationId="{B517394D-7728-7D58-E28A-CE5C2B413737}"/>
          </ac:spMkLst>
        </pc:spChg>
        <pc:spChg chg="mod">
          <ac:chgData name="Carlos Guerrero Navarro" userId="7d8983bac3345ee8" providerId="LiveId" clId="{8564C42A-A906-4476-88FF-263EEBB8FB04}" dt="2023-04-16T23:09:26.513" v="518"/>
          <ac:spMkLst>
            <pc:docMk/>
            <pc:sldMk cId="0" sldId="260"/>
            <ac:spMk id="56" creationId="{E9CD64C3-BBAE-ED85-AB97-C2F27061D48A}"/>
          </ac:spMkLst>
        </pc:spChg>
        <pc:spChg chg="mod">
          <ac:chgData name="Carlos Guerrero Navarro" userId="7d8983bac3345ee8" providerId="LiveId" clId="{8564C42A-A906-4476-88FF-263EEBB8FB04}" dt="2023-04-16T23:09:26.513" v="518"/>
          <ac:spMkLst>
            <pc:docMk/>
            <pc:sldMk cId="0" sldId="260"/>
            <ac:spMk id="57" creationId="{E3516BFE-4149-CD54-0597-43FF75A2A36E}"/>
          </ac:spMkLst>
        </pc:spChg>
        <pc:spChg chg="mod">
          <ac:chgData name="Carlos Guerrero Navarro" userId="7d8983bac3345ee8" providerId="LiveId" clId="{8564C42A-A906-4476-88FF-263EEBB8FB04}" dt="2023-04-16T23:09:26.513" v="518"/>
          <ac:spMkLst>
            <pc:docMk/>
            <pc:sldMk cId="0" sldId="260"/>
            <ac:spMk id="58" creationId="{8FF31A91-E856-32FA-7EE0-033A0866623C}"/>
          </ac:spMkLst>
        </pc:spChg>
        <pc:spChg chg="mod">
          <ac:chgData name="Carlos Guerrero Navarro" userId="7d8983bac3345ee8" providerId="LiveId" clId="{8564C42A-A906-4476-88FF-263EEBB8FB04}" dt="2023-04-16T23:09:26.513" v="518"/>
          <ac:spMkLst>
            <pc:docMk/>
            <pc:sldMk cId="0" sldId="260"/>
            <ac:spMk id="59" creationId="{7198D9AA-B8B5-C336-29CA-9B1A4D246F8F}"/>
          </ac:spMkLst>
        </pc:spChg>
        <pc:spChg chg="mod">
          <ac:chgData name="Carlos Guerrero Navarro" userId="7d8983bac3345ee8" providerId="LiveId" clId="{8564C42A-A906-4476-88FF-263EEBB8FB04}" dt="2023-04-16T23:09:26.513" v="518"/>
          <ac:spMkLst>
            <pc:docMk/>
            <pc:sldMk cId="0" sldId="260"/>
            <ac:spMk id="60" creationId="{FDA6F322-4F7B-D325-995E-67D9C527D6A9}"/>
          </ac:spMkLst>
        </pc:spChg>
        <pc:spChg chg="mod">
          <ac:chgData name="Carlos Guerrero Navarro" userId="7d8983bac3345ee8" providerId="LiveId" clId="{8564C42A-A906-4476-88FF-263EEBB8FB04}" dt="2023-04-16T23:09:26.513" v="518"/>
          <ac:spMkLst>
            <pc:docMk/>
            <pc:sldMk cId="0" sldId="260"/>
            <ac:spMk id="61" creationId="{03E72B5B-2E0E-35AB-536D-477948F47C9D}"/>
          </ac:spMkLst>
        </pc:spChg>
        <pc:spChg chg="mod">
          <ac:chgData name="Carlos Guerrero Navarro" userId="7d8983bac3345ee8" providerId="LiveId" clId="{8564C42A-A906-4476-88FF-263EEBB8FB04}" dt="2023-04-16T23:09:26.513" v="518"/>
          <ac:spMkLst>
            <pc:docMk/>
            <pc:sldMk cId="0" sldId="260"/>
            <ac:spMk id="62" creationId="{866A0456-3208-D7FB-559B-D248E59A6CC2}"/>
          </ac:spMkLst>
        </pc:spChg>
        <pc:spChg chg="mod">
          <ac:chgData name="Carlos Guerrero Navarro" userId="7d8983bac3345ee8" providerId="LiveId" clId="{8564C42A-A906-4476-88FF-263EEBB8FB04}" dt="2023-04-16T23:09:26.513" v="518"/>
          <ac:spMkLst>
            <pc:docMk/>
            <pc:sldMk cId="0" sldId="260"/>
            <ac:spMk id="63" creationId="{1557161C-E916-377B-24EC-F372698E1B0E}"/>
          </ac:spMkLst>
        </pc:spChg>
        <pc:spChg chg="mod">
          <ac:chgData name="Carlos Guerrero Navarro" userId="7d8983bac3345ee8" providerId="LiveId" clId="{8564C42A-A906-4476-88FF-263EEBB8FB04}" dt="2023-04-16T23:09:26.513" v="518"/>
          <ac:spMkLst>
            <pc:docMk/>
            <pc:sldMk cId="0" sldId="260"/>
            <ac:spMk id="1856" creationId="{BD3EBEA8-428E-2747-E255-50E223C17994}"/>
          </ac:spMkLst>
        </pc:spChg>
        <pc:spChg chg="mod">
          <ac:chgData name="Carlos Guerrero Navarro" userId="7d8983bac3345ee8" providerId="LiveId" clId="{8564C42A-A906-4476-88FF-263EEBB8FB04}" dt="2023-04-16T23:09:26.513" v="518"/>
          <ac:spMkLst>
            <pc:docMk/>
            <pc:sldMk cId="0" sldId="260"/>
            <ac:spMk id="1857" creationId="{FEA35E5F-BFF9-D58A-2961-3840A72D29F3}"/>
          </ac:spMkLst>
        </pc:spChg>
        <pc:spChg chg="mod">
          <ac:chgData name="Carlos Guerrero Navarro" userId="7d8983bac3345ee8" providerId="LiveId" clId="{8564C42A-A906-4476-88FF-263EEBB8FB04}" dt="2023-04-16T23:09:26.513" v="518"/>
          <ac:spMkLst>
            <pc:docMk/>
            <pc:sldMk cId="0" sldId="260"/>
            <ac:spMk id="1858" creationId="{56EBCD7D-CFB2-2BD5-1A92-966F2EE1F617}"/>
          </ac:spMkLst>
        </pc:spChg>
        <pc:spChg chg="mod">
          <ac:chgData name="Carlos Guerrero Navarro" userId="7d8983bac3345ee8" providerId="LiveId" clId="{8564C42A-A906-4476-88FF-263EEBB8FB04}" dt="2023-04-16T23:09:26.513" v="518"/>
          <ac:spMkLst>
            <pc:docMk/>
            <pc:sldMk cId="0" sldId="260"/>
            <ac:spMk id="1859" creationId="{D3405534-130D-EB4C-6CB9-D5AD2402C88C}"/>
          </ac:spMkLst>
        </pc:spChg>
        <pc:spChg chg="mod">
          <ac:chgData name="Carlos Guerrero Navarro" userId="7d8983bac3345ee8" providerId="LiveId" clId="{8564C42A-A906-4476-88FF-263EEBB8FB04}" dt="2023-04-16T23:09:26.513" v="518"/>
          <ac:spMkLst>
            <pc:docMk/>
            <pc:sldMk cId="0" sldId="260"/>
            <ac:spMk id="1860" creationId="{6CC04C95-D4B1-30C5-9368-158A5F7EFC22}"/>
          </ac:spMkLst>
        </pc:spChg>
        <pc:spChg chg="mod">
          <ac:chgData name="Carlos Guerrero Navarro" userId="7d8983bac3345ee8" providerId="LiveId" clId="{8564C42A-A906-4476-88FF-263EEBB8FB04}" dt="2023-04-16T23:09:26.513" v="518"/>
          <ac:spMkLst>
            <pc:docMk/>
            <pc:sldMk cId="0" sldId="260"/>
            <ac:spMk id="1861" creationId="{E6E52CF3-B0DC-B0E1-E1D6-EAD21C6FE56F}"/>
          </ac:spMkLst>
        </pc:spChg>
        <pc:spChg chg="mod">
          <ac:chgData name="Carlos Guerrero Navarro" userId="7d8983bac3345ee8" providerId="LiveId" clId="{8564C42A-A906-4476-88FF-263EEBB8FB04}" dt="2023-04-16T23:09:26.513" v="518"/>
          <ac:spMkLst>
            <pc:docMk/>
            <pc:sldMk cId="0" sldId="260"/>
            <ac:spMk id="1862" creationId="{800748F6-B07D-FC9E-1616-55ADFFF8BE65}"/>
          </ac:spMkLst>
        </pc:spChg>
        <pc:spChg chg="mod">
          <ac:chgData name="Carlos Guerrero Navarro" userId="7d8983bac3345ee8" providerId="LiveId" clId="{8564C42A-A906-4476-88FF-263EEBB8FB04}" dt="2023-04-16T23:09:26.513" v="518"/>
          <ac:spMkLst>
            <pc:docMk/>
            <pc:sldMk cId="0" sldId="260"/>
            <ac:spMk id="1863" creationId="{869C2E09-D52E-1D12-B46D-B2B633608F43}"/>
          </ac:spMkLst>
        </pc:spChg>
        <pc:spChg chg="mod">
          <ac:chgData name="Carlos Guerrero Navarro" userId="7d8983bac3345ee8" providerId="LiveId" clId="{8564C42A-A906-4476-88FF-263EEBB8FB04}" dt="2023-04-16T23:09:26.513" v="518"/>
          <ac:spMkLst>
            <pc:docMk/>
            <pc:sldMk cId="0" sldId="260"/>
            <ac:spMk id="1864" creationId="{A5075F64-4BCB-BE08-E8AD-131CA29A78BC}"/>
          </ac:spMkLst>
        </pc:spChg>
        <pc:spChg chg="mod">
          <ac:chgData name="Carlos Guerrero Navarro" userId="7d8983bac3345ee8" providerId="LiveId" clId="{8564C42A-A906-4476-88FF-263EEBB8FB04}" dt="2023-04-16T23:09:26.513" v="518"/>
          <ac:spMkLst>
            <pc:docMk/>
            <pc:sldMk cId="0" sldId="260"/>
            <ac:spMk id="1865" creationId="{FE0B984F-4EE4-60FA-C628-084C34575EBD}"/>
          </ac:spMkLst>
        </pc:spChg>
        <pc:spChg chg="mod">
          <ac:chgData name="Carlos Guerrero Navarro" userId="7d8983bac3345ee8" providerId="LiveId" clId="{8564C42A-A906-4476-88FF-263EEBB8FB04}" dt="2023-04-16T23:09:26.513" v="518"/>
          <ac:spMkLst>
            <pc:docMk/>
            <pc:sldMk cId="0" sldId="260"/>
            <ac:spMk id="1866" creationId="{5ECB81A0-F69E-2380-6ACE-8C26E8A65633}"/>
          </ac:spMkLst>
        </pc:spChg>
        <pc:spChg chg="mod">
          <ac:chgData name="Carlos Guerrero Navarro" userId="7d8983bac3345ee8" providerId="LiveId" clId="{8564C42A-A906-4476-88FF-263EEBB8FB04}" dt="2023-04-16T23:09:26.513" v="518"/>
          <ac:spMkLst>
            <pc:docMk/>
            <pc:sldMk cId="0" sldId="260"/>
            <ac:spMk id="1867" creationId="{C626CB6A-31F2-8470-1176-4C72FD3B3EB7}"/>
          </ac:spMkLst>
        </pc:spChg>
        <pc:spChg chg="mod">
          <ac:chgData name="Carlos Guerrero Navarro" userId="7d8983bac3345ee8" providerId="LiveId" clId="{8564C42A-A906-4476-88FF-263EEBB8FB04}" dt="2023-04-16T23:09:26.513" v="518"/>
          <ac:spMkLst>
            <pc:docMk/>
            <pc:sldMk cId="0" sldId="260"/>
            <ac:spMk id="1868" creationId="{25A4D3F7-3313-B89A-7870-FA300FB0D6D1}"/>
          </ac:spMkLst>
        </pc:spChg>
        <pc:spChg chg="add del mod">
          <ac:chgData name="Carlos Guerrero Navarro" userId="7d8983bac3345ee8" providerId="LiveId" clId="{8564C42A-A906-4476-88FF-263EEBB8FB04}" dt="2023-04-16T23:09:48.423" v="534" actId="478"/>
          <ac:spMkLst>
            <pc:docMk/>
            <pc:sldMk cId="0" sldId="260"/>
            <ac:spMk id="1870" creationId="{C98CD77C-48F3-6CF1-DC87-B18E557C2155}"/>
          </ac:spMkLst>
        </pc:spChg>
        <pc:spChg chg="mod">
          <ac:chgData name="Carlos Guerrero Navarro" userId="7d8983bac3345ee8" providerId="LiveId" clId="{8564C42A-A906-4476-88FF-263EEBB8FB04}" dt="2023-04-16T23:09:42.093" v="532" actId="20577"/>
          <ac:spMkLst>
            <pc:docMk/>
            <pc:sldMk cId="0" sldId="260"/>
            <ac:spMk id="1912" creationId="{00000000-0000-0000-0000-000000000000}"/>
          </ac:spMkLst>
        </pc:spChg>
        <pc:spChg chg="del">
          <ac:chgData name="Carlos Guerrero Navarro" userId="7d8983bac3345ee8" providerId="LiveId" clId="{8564C42A-A906-4476-88FF-263EEBB8FB04}" dt="2023-04-16T23:09:44.750" v="533" actId="478"/>
          <ac:spMkLst>
            <pc:docMk/>
            <pc:sldMk cId="0" sldId="260"/>
            <ac:spMk id="1914" creationId="{00000000-0000-0000-0000-000000000000}"/>
          </ac:spMkLst>
        </pc:spChg>
        <pc:grpChg chg="add del mod">
          <ac:chgData name="Carlos Guerrero Navarro" userId="7d8983bac3345ee8" providerId="LiveId" clId="{8564C42A-A906-4476-88FF-263EEBB8FB04}" dt="2023-04-16T23:30:36.974" v="1900" actId="478"/>
          <ac:grpSpMkLst>
            <pc:docMk/>
            <pc:sldMk cId="0" sldId="260"/>
            <ac:grpSpMk id="2" creationId="{C2630F20-BC34-0F40-B459-6E8BF0B04782}"/>
          </ac:grpSpMkLst>
        </pc:grpChg>
        <pc:grpChg chg="mod">
          <ac:chgData name="Carlos Guerrero Navarro" userId="7d8983bac3345ee8" providerId="LiveId" clId="{8564C42A-A906-4476-88FF-263EEBB8FB04}" dt="2023-04-16T23:09:26.513" v="518"/>
          <ac:grpSpMkLst>
            <pc:docMk/>
            <pc:sldMk cId="0" sldId="260"/>
            <ac:grpSpMk id="3" creationId="{C4073B4E-C385-4E25-132C-590A90F7A7EF}"/>
          </ac:grpSpMkLst>
        </pc:grpChg>
        <pc:picChg chg="add mod">
          <ac:chgData name="Carlos Guerrero Navarro" userId="7d8983bac3345ee8" providerId="LiveId" clId="{8564C42A-A906-4476-88FF-263EEBB8FB04}" dt="2023-04-16T23:30:41.345" v="1902" actId="1076"/>
          <ac:picMkLst>
            <pc:docMk/>
            <pc:sldMk cId="0" sldId="260"/>
            <ac:picMk id="1871" creationId="{AFE05740-429F-E584-B296-29514F420947}"/>
          </ac:picMkLst>
        </pc:picChg>
        <pc:picChg chg="del">
          <ac:chgData name="Carlos Guerrero Navarro" userId="7d8983bac3345ee8" providerId="LiveId" clId="{8564C42A-A906-4476-88FF-263EEBB8FB04}" dt="2023-04-16T23:09:28.349" v="519" actId="478"/>
          <ac:picMkLst>
            <pc:docMk/>
            <pc:sldMk cId="0" sldId="260"/>
            <ac:picMk id="1915" creationId="{00000000-0000-0000-0000-000000000000}"/>
          </ac:picMkLst>
        </pc:picChg>
      </pc:sldChg>
      <pc:sldChg chg="modSp mod">
        <pc:chgData name="Carlos Guerrero Navarro" userId="7d8983bac3345ee8" providerId="LiveId" clId="{8564C42A-A906-4476-88FF-263EEBB8FB04}" dt="2023-04-17T03:41:04.809" v="6885" actId="2"/>
        <pc:sldMkLst>
          <pc:docMk/>
          <pc:sldMk cId="0" sldId="261"/>
        </pc:sldMkLst>
        <pc:spChg chg="mod">
          <ac:chgData name="Carlos Guerrero Navarro" userId="7d8983bac3345ee8" providerId="LiveId" clId="{8564C42A-A906-4476-88FF-263EEBB8FB04}" dt="2023-04-16T23:13:47.823" v="658" actId="20577"/>
          <ac:spMkLst>
            <pc:docMk/>
            <pc:sldMk cId="0" sldId="261"/>
            <ac:spMk id="1924" creationId="{00000000-0000-0000-0000-000000000000}"/>
          </ac:spMkLst>
        </pc:spChg>
        <pc:spChg chg="mod">
          <ac:chgData name="Carlos Guerrero Navarro" userId="7d8983bac3345ee8" providerId="LiveId" clId="{8564C42A-A906-4476-88FF-263EEBB8FB04}" dt="2023-04-16T23:34:31.776" v="1951" actId="20577"/>
          <ac:spMkLst>
            <pc:docMk/>
            <pc:sldMk cId="0" sldId="261"/>
            <ac:spMk id="1925" creationId="{00000000-0000-0000-0000-000000000000}"/>
          </ac:spMkLst>
        </pc:spChg>
        <pc:spChg chg="mod">
          <ac:chgData name="Carlos Guerrero Navarro" userId="7d8983bac3345ee8" providerId="LiveId" clId="{8564C42A-A906-4476-88FF-263EEBB8FB04}" dt="2023-04-17T03:41:04.809" v="6885" actId="2"/>
          <ac:spMkLst>
            <pc:docMk/>
            <pc:sldMk cId="0" sldId="261"/>
            <ac:spMk id="1926" creationId="{00000000-0000-0000-0000-000000000000}"/>
          </ac:spMkLst>
        </pc:spChg>
      </pc:sldChg>
      <pc:sldChg chg="addSp delSp modSp mod ord">
        <pc:chgData name="Carlos Guerrero Navarro" userId="7d8983bac3345ee8" providerId="LiveId" clId="{8564C42A-A906-4476-88FF-263EEBB8FB04}" dt="2023-04-16T23:33:34.187" v="1950" actId="14100"/>
        <pc:sldMkLst>
          <pc:docMk/>
          <pc:sldMk cId="0" sldId="262"/>
        </pc:sldMkLst>
        <pc:spChg chg="add del mod">
          <ac:chgData name="Carlos Guerrero Navarro" userId="7d8983bac3345ee8" providerId="LiveId" clId="{8564C42A-A906-4476-88FF-263EEBB8FB04}" dt="2023-04-16T23:31:48.912" v="1928" actId="478"/>
          <ac:spMkLst>
            <pc:docMk/>
            <pc:sldMk cId="0" sldId="262"/>
            <ac:spMk id="3" creationId="{F4F0B698-92C8-AC1A-60F0-E34C9762E949}"/>
          </ac:spMkLst>
        </pc:spChg>
        <pc:spChg chg="mod">
          <ac:chgData name="Carlos Guerrero Navarro" userId="7d8983bac3345ee8" providerId="LiveId" clId="{8564C42A-A906-4476-88FF-263EEBB8FB04}" dt="2023-04-16T23:31:16.743" v="1914"/>
          <ac:spMkLst>
            <pc:docMk/>
            <pc:sldMk cId="0" sldId="262"/>
            <ac:spMk id="6" creationId="{E65BC7AA-88ED-E46B-AC61-64629C418AE7}"/>
          </ac:spMkLst>
        </pc:spChg>
        <pc:spChg chg="mod">
          <ac:chgData name="Carlos Guerrero Navarro" userId="7d8983bac3345ee8" providerId="LiveId" clId="{8564C42A-A906-4476-88FF-263EEBB8FB04}" dt="2023-04-16T23:31:16.743" v="1914"/>
          <ac:spMkLst>
            <pc:docMk/>
            <pc:sldMk cId="0" sldId="262"/>
            <ac:spMk id="7" creationId="{DE734F16-7D88-05A5-6695-6CCD8E2CF8AA}"/>
          </ac:spMkLst>
        </pc:spChg>
        <pc:spChg chg="mod">
          <ac:chgData name="Carlos Guerrero Navarro" userId="7d8983bac3345ee8" providerId="LiveId" clId="{8564C42A-A906-4476-88FF-263EEBB8FB04}" dt="2023-04-16T23:31:16.743" v="1914"/>
          <ac:spMkLst>
            <pc:docMk/>
            <pc:sldMk cId="0" sldId="262"/>
            <ac:spMk id="8" creationId="{65C8207A-60E0-87A6-A4A1-F166BF7ED382}"/>
          </ac:spMkLst>
        </pc:spChg>
        <pc:spChg chg="mod">
          <ac:chgData name="Carlos Guerrero Navarro" userId="7d8983bac3345ee8" providerId="LiveId" clId="{8564C42A-A906-4476-88FF-263EEBB8FB04}" dt="2023-04-16T23:31:16.743" v="1914"/>
          <ac:spMkLst>
            <pc:docMk/>
            <pc:sldMk cId="0" sldId="262"/>
            <ac:spMk id="9" creationId="{4F0BA07E-44D9-EA02-70FB-55AC222D1B8C}"/>
          </ac:spMkLst>
        </pc:spChg>
        <pc:spChg chg="mod">
          <ac:chgData name="Carlos Guerrero Navarro" userId="7d8983bac3345ee8" providerId="LiveId" clId="{8564C42A-A906-4476-88FF-263EEBB8FB04}" dt="2023-04-16T23:31:16.743" v="1914"/>
          <ac:spMkLst>
            <pc:docMk/>
            <pc:sldMk cId="0" sldId="262"/>
            <ac:spMk id="10" creationId="{E688A4D2-5DA7-B5F3-04BF-90EFE1D9D163}"/>
          </ac:spMkLst>
        </pc:spChg>
        <pc:spChg chg="mod">
          <ac:chgData name="Carlos Guerrero Navarro" userId="7d8983bac3345ee8" providerId="LiveId" clId="{8564C42A-A906-4476-88FF-263EEBB8FB04}" dt="2023-04-16T23:31:16.743" v="1914"/>
          <ac:spMkLst>
            <pc:docMk/>
            <pc:sldMk cId="0" sldId="262"/>
            <ac:spMk id="11" creationId="{860AA68C-F499-5315-A813-D8535619E4B8}"/>
          </ac:spMkLst>
        </pc:spChg>
        <pc:spChg chg="mod">
          <ac:chgData name="Carlos Guerrero Navarro" userId="7d8983bac3345ee8" providerId="LiveId" clId="{8564C42A-A906-4476-88FF-263EEBB8FB04}" dt="2023-04-16T23:31:16.743" v="1914"/>
          <ac:spMkLst>
            <pc:docMk/>
            <pc:sldMk cId="0" sldId="262"/>
            <ac:spMk id="12" creationId="{7F74D002-A87B-3316-DB4A-7975553802D6}"/>
          </ac:spMkLst>
        </pc:spChg>
        <pc:spChg chg="mod">
          <ac:chgData name="Carlos Guerrero Navarro" userId="7d8983bac3345ee8" providerId="LiveId" clId="{8564C42A-A906-4476-88FF-263EEBB8FB04}" dt="2023-04-16T23:31:16.743" v="1914"/>
          <ac:spMkLst>
            <pc:docMk/>
            <pc:sldMk cId="0" sldId="262"/>
            <ac:spMk id="13" creationId="{7BF599B1-77E9-4397-3158-6C88A3254483}"/>
          </ac:spMkLst>
        </pc:spChg>
        <pc:spChg chg="mod">
          <ac:chgData name="Carlos Guerrero Navarro" userId="7d8983bac3345ee8" providerId="LiveId" clId="{8564C42A-A906-4476-88FF-263EEBB8FB04}" dt="2023-04-16T23:31:16.743" v="1914"/>
          <ac:spMkLst>
            <pc:docMk/>
            <pc:sldMk cId="0" sldId="262"/>
            <ac:spMk id="14" creationId="{55883A5D-3CA6-4C43-302D-3ECC16217210}"/>
          </ac:spMkLst>
        </pc:spChg>
        <pc:spChg chg="mod">
          <ac:chgData name="Carlos Guerrero Navarro" userId="7d8983bac3345ee8" providerId="LiveId" clId="{8564C42A-A906-4476-88FF-263EEBB8FB04}" dt="2023-04-16T23:31:16.743" v="1914"/>
          <ac:spMkLst>
            <pc:docMk/>
            <pc:sldMk cId="0" sldId="262"/>
            <ac:spMk id="15" creationId="{A52A2DDD-014B-DE6C-ACE7-01B559164597}"/>
          </ac:spMkLst>
        </pc:spChg>
        <pc:spChg chg="mod">
          <ac:chgData name="Carlos Guerrero Navarro" userId="7d8983bac3345ee8" providerId="LiveId" clId="{8564C42A-A906-4476-88FF-263EEBB8FB04}" dt="2023-04-16T23:31:16.743" v="1914"/>
          <ac:spMkLst>
            <pc:docMk/>
            <pc:sldMk cId="0" sldId="262"/>
            <ac:spMk id="16" creationId="{E9C26C1F-8201-8A4E-9202-A483CC671014}"/>
          </ac:spMkLst>
        </pc:spChg>
        <pc:spChg chg="mod">
          <ac:chgData name="Carlos Guerrero Navarro" userId="7d8983bac3345ee8" providerId="LiveId" clId="{8564C42A-A906-4476-88FF-263EEBB8FB04}" dt="2023-04-16T23:31:16.743" v="1914"/>
          <ac:spMkLst>
            <pc:docMk/>
            <pc:sldMk cId="0" sldId="262"/>
            <ac:spMk id="17" creationId="{AD393E09-441A-A02B-C43A-68B2966227B4}"/>
          </ac:spMkLst>
        </pc:spChg>
        <pc:spChg chg="mod">
          <ac:chgData name="Carlos Guerrero Navarro" userId="7d8983bac3345ee8" providerId="LiveId" clId="{8564C42A-A906-4476-88FF-263EEBB8FB04}" dt="2023-04-16T23:31:16.743" v="1914"/>
          <ac:spMkLst>
            <pc:docMk/>
            <pc:sldMk cId="0" sldId="262"/>
            <ac:spMk id="18" creationId="{20B54FD4-D593-063F-008F-481A465016CB}"/>
          </ac:spMkLst>
        </pc:spChg>
        <pc:spChg chg="mod">
          <ac:chgData name="Carlos Guerrero Navarro" userId="7d8983bac3345ee8" providerId="LiveId" clId="{8564C42A-A906-4476-88FF-263EEBB8FB04}" dt="2023-04-16T23:31:16.743" v="1914"/>
          <ac:spMkLst>
            <pc:docMk/>
            <pc:sldMk cId="0" sldId="262"/>
            <ac:spMk id="19" creationId="{51B4DE5E-7D89-2FAA-A793-0834288C7941}"/>
          </ac:spMkLst>
        </pc:spChg>
        <pc:spChg chg="mod">
          <ac:chgData name="Carlos Guerrero Navarro" userId="7d8983bac3345ee8" providerId="LiveId" clId="{8564C42A-A906-4476-88FF-263EEBB8FB04}" dt="2023-04-16T23:31:16.743" v="1914"/>
          <ac:spMkLst>
            <pc:docMk/>
            <pc:sldMk cId="0" sldId="262"/>
            <ac:spMk id="20" creationId="{27E52C30-367F-7C26-C347-1134291A05B2}"/>
          </ac:spMkLst>
        </pc:spChg>
        <pc:spChg chg="mod">
          <ac:chgData name="Carlos Guerrero Navarro" userId="7d8983bac3345ee8" providerId="LiveId" clId="{8564C42A-A906-4476-88FF-263EEBB8FB04}" dt="2023-04-16T23:31:16.743" v="1914"/>
          <ac:spMkLst>
            <pc:docMk/>
            <pc:sldMk cId="0" sldId="262"/>
            <ac:spMk id="21" creationId="{93DF3D05-74A8-B404-588F-D46D3B1F93F4}"/>
          </ac:spMkLst>
        </pc:spChg>
        <pc:spChg chg="mod">
          <ac:chgData name="Carlos Guerrero Navarro" userId="7d8983bac3345ee8" providerId="LiveId" clId="{8564C42A-A906-4476-88FF-263EEBB8FB04}" dt="2023-04-16T23:31:16.743" v="1914"/>
          <ac:spMkLst>
            <pc:docMk/>
            <pc:sldMk cId="0" sldId="262"/>
            <ac:spMk id="22" creationId="{1A2EBE3F-E8F3-4CBE-508B-CA1260C92DAE}"/>
          </ac:spMkLst>
        </pc:spChg>
        <pc:spChg chg="mod">
          <ac:chgData name="Carlos Guerrero Navarro" userId="7d8983bac3345ee8" providerId="LiveId" clId="{8564C42A-A906-4476-88FF-263EEBB8FB04}" dt="2023-04-16T23:31:16.743" v="1914"/>
          <ac:spMkLst>
            <pc:docMk/>
            <pc:sldMk cId="0" sldId="262"/>
            <ac:spMk id="23" creationId="{62272D38-5EB2-E691-18FE-0DC5978B4ED8}"/>
          </ac:spMkLst>
        </pc:spChg>
        <pc:spChg chg="mod">
          <ac:chgData name="Carlos Guerrero Navarro" userId="7d8983bac3345ee8" providerId="LiveId" clId="{8564C42A-A906-4476-88FF-263EEBB8FB04}" dt="2023-04-16T23:31:16.743" v="1914"/>
          <ac:spMkLst>
            <pc:docMk/>
            <pc:sldMk cId="0" sldId="262"/>
            <ac:spMk id="24" creationId="{A09319EA-E92A-A396-9371-2D8FAFFBCCED}"/>
          </ac:spMkLst>
        </pc:spChg>
        <pc:spChg chg="mod">
          <ac:chgData name="Carlos Guerrero Navarro" userId="7d8983bac3345ee8" providerId="LiveId" clId="{8564C42A-A906-4476-88FF-263EEBB8FB04}" dt="2023-04-16T23:31:16.743" v="1914"/>
          <ac:spMkLst>
            <pc:docMk/>
            <pc:sldMk cId="0" sldId="262"/>
            <ac:spMk id="25" creationId="{2CC91687-9C78-2DC3-39E4-2305A59905D4}"/>
          </ac:spMkLst>
        </pc:spChg>
        <pc:spChg chg="mod">
          <ac:chgData name="Carlos Guerrero Navarro" userId="7d8983bac3345ee8" providerId="LiveId" clId="{8564C42A-A906-4476-88FF-263EEBB8FB04}" dt="2023-04-16T23:31:16.743" v="1914"/>
          <ac:spMkLst>
            <pc:docMk/>
            <pc:sldMk cId="0" sldId="262"/>
            <ac:spMk id="26" creationId="{BDD1B1D6-B3B2-31F3-3C01-785C18075838}"/>
          </ac:spMkLst>
        </pc:spChg>
        <pc:spChg chg="mod">
          <ac:chgData name="Carlos Guerrero Navarro" userId="7d8983bac3345ee8" providerId="LiveId" clId="{8564C42A-A906-4476-88FF-263EEBB8FB04}" dt="2023-04-16T23:31:16.743" v="1914"/>
          <ac:spMkLst>
            <pc:docMk/>
            <pc:sldMk cId="0" sldId="262"/>
            <ac:spMk id="27" creationId="{28ABDDF9-F56B-AC7D-556B-F130CF4229D1}"/>
          </ac:spMkLst>
        </pc:spChg>
        <pc:spChg chg="mod">
          <ac:chgData name="Carlos Guerrero Navarro" userId="7d8983bac3345ee8" providerId="LiveId" clId="{8564C42A-A906-4476-88FF-263EEBB8FB04}" dt="2023-04-16T23:31:16.743" v="1914"/>
          <ac:spMkLst>
            <pc:docMk/>
            <pc:sldMk cId="0" sldId="262"/>
            <ac:spMk id="28" creationId="{FDE5D8F2-3240-1190-4BEC-5A6D9F292901}"/>
          </ac:spMkLst>
        </pc:spChg>
        <pc:spChg chg="mod">
          <ac:chgData name="Carlos Guerrero Navarro" userId="7d8983bac3345ee8" providerId="LiveId" clId="{8564C42A-A906-4476-88FF-263EEBB8FB04}" dt="2023-04-16T23:31:16.743" v="1914"/>
          <ac:spMkLst>
            <pc:docMk/>
            <pc:sldMk cId="0" sldId="262"/>
            <ac:spMk id="29" creationId="{732C46B6-4EDD-6032-4329-F2F470586B0D}"/>
          </ac:spMkLst>
        </pc:spChg>
        <pc:spChg chg="mod">
          <ac:chgData name="Carlos Guerrero Navarro" userId="7d8983bac3345ee8" providerId="LiveId" clId="{8564C42A-A906-4476-88FF-263EEBB8FB04}" dt="2023-04-16T23:31:16.743" v="1914"/>
          <ac:spMkLst>
            <pc:docMk/>
            <pc:sldMk cId="0" sldId="262"/>
            <ac:spMk id="30" creationId="{82017E45-485C-C441-9AA0-666C0BF8CFDE}"/>
          </ac:spMkLst>
        </pc:spChg>
        <pc:spChg chg="mod">
          <ac:chgData name="Carlos Guerrero Navarro" userId="7d8983bac3345ee8" providerId="LiveId" clId="{8564C42A-A906-4476-88FF-263EEBB8FB04}" dt="2023-04-16T23:31:16.743" v="1914"/>
          <ac:spMkLst>
            <pc:docMk/>
            <pc:sldMk cId="0" sldId="262"/>
            <ac:spMk id="31" creationId="{53BF0835-AEFD-7404-9CE0-D140D418C7B9}"/>
          </ac:spMkLst>
        </pc:spChg>
        <pc:spChg chg="mod">
          <ac:chgData name="Carlos Guerrero Navarro" userId="7d8983bac3345ee8" providerId="LiveId" clId="{8564C42A-A906-4476-88FF-263EEBB8FB04}" dt="2023-04-16T23:31:16.743" v="1914"/>
          <ac:spMkLst>
            <pc:docMk/>
            <pc:sldMk cId="0" sldId="262"/>
            <ac:spMk id="32" creationId="{1D8B2B4A-4F9D-7D47-D215-BCDC73028A0E}"/>
          </ac:spMkLst>
        </pc:spChg>
        <pc:spChg chg="mod">
          <ac:chgData name="Carlos Guerrero Navarro" userId="7d8983bac3345ee8" providerId="LiveId" clId="{8564C42A-A906-4476-88FF-263EEBB8FB04}" dt="2023-04-16T23:31:16.743" v="1914"/>
          <ac:spMkLst>
            <pc:docMk/>
            <pc:sldMk cId="0" sldId="262"/>
            <ac:spMk id="33" creationId="{7CA1C3FA-89CD-9167-51FE-52E054BC216E}"/>
          </ac:spMkLst>
        </pc:spChg>
        <pc:spChg chg="mod">
          <ac:chgData name="Carlos Guerrero Navarro" userId="7d8983bac3345ee8" providerId="LiveId" clId="{8564C42A-A906-4476-88FF-263EEBB8FB04}" dt="2023-04-16T23:31:16.743" v="1914"/>
          <ac:spMkLst>
            <pc:docMk/>
            <pc:sldMk cId="0" sldId="262"/>
            <ac:spMk id="34" creationId="{628298FD-144A-664E-C195-EF1F56E801FC}"/>
          </ac:spMkLst>
        </pc:spChg>
        <pc:spChg chg="mod">
          <ac:chgData name="Carlos Guerrero Navarro" userId="7d8983bac3345ee8" providerId="LiveId" clId="{8564C42A-A906-4476-88FF-263EEBB8FB04}" dt="2023-04-16T23:31:16.743" v="1914"/>
          <ac:spMkLst>
            <pc:docMk/>
            <pc:sldMk cId="0" sldId="262"/>
            <ac:spMk id="35" creationId="{C82CC385-EBDB-FC59-A5D0-31EB1EBC3BFA}"/>
          </ac:spMkLst>
        </pc:spChg>
        <pc:spChg chg="mod">
          <ac:chgData name="Carlos Guerrero Navarro" userId="7d8983bac3345ee8" providerId="LiveId" clId="{8564C42A-A906-4476-88FF-263EEBB8FB04}" dt="2023-04-16T23:31:16.743" v="1914"/>
          <ac:spMkLst>
            <pc:docMk/>
            <pc:sldMk cId="0" sldId="262"/>
            <ac:spMk id="36" creationId="{C5DCB9F3-41B7-B697-A872-541C0F031848}"/>
          </ac:spMkLst>
        </pc:spChg>
        <pc:spChg chg="mod">
          <ac:chgData name="Carlos Guerrero Navarro" userId="7d8983bac3345ee8" providerId="LiveId" clId="{8564C42A-A906-4476-88FF-263EEBB8FB04}" dt="2023-04-16T23:31:16.743" v="1914"/>
          <ac:spMkLst>
            <pc:docMk/>
            <pc:sldMk cId="0" sldId="262"/>
            <ac:spMk id="37" creationId="{28E91443-6A96-ED56-4B2D-E2FD04267D0E}"/>
          </ac:spMkLst>
        </pc:spChg>
        <pc:spChg chg="mod">
          <ac:chgData name="Carlos Guerrero Navarro" userId="7d8983bac3345ee8" providerId="LiveId" clId="{8564C42A-A906-4476-88FF-263EEBB8FB04}" dt="2023-04-16T23:31:16.743" v="1914"/>
          <ac:spMkLst>
            <pc:docMk/>
            <pc:sldMk cId="0" sldId="262"/>
            <ac:spMk id="38" creationId="{D0BCDD98-53E0-DAD3-92A8-0DFDD19B8130}"/>
          </ac:spMkLst>
        </pc:spChg>
        <pc:spChg chg="mod">
          <ac:chgData name="Carlos Guerrero Navarro" userId="7d8983bac3345ee8" providerId="LiveId" clId="{8564C42A-A906-4476-88FF-263EEBB8FB04}" dt="2023-04-16T23:31:16.743" v="1914"/>
          <ac:spMkLst>
            <pc:docMk/>
            <pc:sldMk cId="0" sldId="262"/>
            <ac:spMk id="39" creationId="{55F16586-7F0B-3C41-5B1E-2E7408A2ECB5}"/>
          </ac:spMkLst>
        </pc:spChg>
        <pc:spChg chg="mod">
          <ac:chgData name="Carlos Guerrero Navarro" userId="7d8983bac3345ee8" providerId="LiveId" clId="{8564C42A-A906-4476-88FF-263EEBB8FB04}" dt="2023-04-16T23:31:16.743" v="1914"/>
          <ac:spMkLst>
            <pc:docMk/>
            <pc:sldMk cId="0" sldId="262"/>
            <ac:spMk id="40" creationId="{5B50319E-54AE-7DCE-978F-4AF0878C85ED}"/>
          </ac:spMkLst>
        </pc:spChg>
        <pc:spChg chg="mod">
          <ac:chgData name="Carlos Guerrero Navarro" userId="7d8983bac3345ee8" providerId="LiveId" clId="{8564C42A-A906-4476-88FF-263EEBB8FB04}" dt="2023-04-16T23:31:16.743" v="1914"/>
          <ac:spMkLst>
            <pc:docMk/>
            <pc:sldMk cId="0" sldId="262"/>
            <ac:spMk id="41" creationId="{20803A93-9D14-7C18-1527-C73B0C7C5C98}"/>
          </ac:spMkLst>
        </pc:spChg>
        <pc:spChg chg="mod">
          <ac:chgData name="Carlos Guerrero Navarro" userId="7d8983bac3345ee8" providerId="LiveId" clId="{8564C42A-A906-4476-88FF-263EEBB8FB04}" dt="2023-04-16T23:31:16.743" v="1914"/>
          <ac:spMkLst>
            <pc:docMk/>
            <pc:sldMk cId="0" sldId="262"/>
            <ac:spMk id="42" creationId="{07873324-DA15-D0E9-8255-8D19FD2CC7F7}"/>
          </ac:spMkLst>
        </pc:spChg>
        <pc:spChg chg="mod">
          <ac:chgData name="Carlos Guerrero Navarro" userId="7d8983bac3345ee8" providerId="LiveId" clId="{8564C42A-A906-4476-88FF-263EEBB8FB04}" dt="2023-04-16T23:31:16.743" v="1914"/>
          <ac:spMkLst>
            <pc:docMk/>
            <pc:sldMk cId="0" sldId="262"/>
            <ac:spMk id="43" creationId="{CAD9ABE6-7B64-3361-9696-320D585B5680}"/>
          </ac:spMkLst>
        </pc:spChg>
        <pc:spChg chg="mod">
          <ac:chgData name="Carlos Guerrero Navarro" userId="7d8983bac3345ee8" providerId="LiveId" clId="{8564C42A-A906-4476-88FF-263EEBB8FB04}" dt="2023-04-16T23:31:16.743" v="1914"/>
          <ac:spMkLst>
            <pc:docMk/>
            <pc:sldMk cId="0" sldId="262"/>
            <ac:spMk id="44" creationId="{3869B080-5E43-896A-98AE-A505DF672727}"/>
          </ac:spMkLst>
        </pc:spChg>
        <pc:spChg chg="mod">
          <ac:chgData name="Carlos Guerrero Navarro" userId="7d8983bac3345ee8" providerId="LiveId" clId="{8564C42A-A906-4476-88FF-263EEBB8FB04}" dt="2023-04-16T23:31:16.743" v="1914"/>
          <ac:spMkLst>
            <pc:docMk/>
            <pc:sldMk cId="0" sldId="262"/>
            <ac:spMk id="45" creationId="{CCF5FB36-C595-07D3-4198-4507B684F392}"/>
          </ac:spMkLst>
        </pc:spChg>
        <pc:spChg chg="mod">
          <ac:chgData name="Carlos Guerrero Navarro" userId="7d8983bac3345ee8" providerId="LiveId" clId="{8564C42A-A906-4476-88FF-263EEBB8FB04}" dt="2023-04-16T23:31:16.743" v="1914"/>
          <ac:spMkLst>
            <pc:docMk/>
            <pc:sldMk cId="0" sldId="262"/>
            <ac:spMk id="46" creationId="{0047244F-9204-59B6-0C1D-3DA4E22E2A08}"/>
          </ac:spMkLst>
        </pc:spChg>
        <pc:spChg chg="mod">
          <ac:chgData name="Carlos Guerrero Navarro" userId="7d8983bac3345ee8" providerId="LiveId" clId="{8564C42A-A906-4476-88FF-263EEBB8FB04}" dt="2023-04-16T23:31:16.743" v="1914"/>
          <ac:spMkLst>
            <pc:docMk/>
            <pc:sldMk cId="0" sldId="262"/>
            <ac:spMk id="47" creationId="{E4251659-BAE8-F92D-FAB0-EFE2320A0EB0}"/>
          </ac:spMkLst>
        </pc:spChg>
        <pc:spChg chg="mod">
          <ac:chgData name="Carlos Guerrero Navarro" userId="7d8983bac3345ee8" providerId="LiveId" clId="{8564C42A-A906-4476-88FF-263EEBB8FB04}" dt="2023-04-16T23:31:16.743" v="1914"/>
          <ac:spMkLst>
            <pc:docMk/>
            <pc:sldMk cId="0" sldId="262"/>
            <ac:spMk id="48" creationId="{41CBA9D9-0055-D8E1-CC6E-17564653A700}"/>
          </ac:spMkLst>
        </pc:spChg>
        <pc:spChg chg="mod">
          <ac:chgData name="Carlos Guerrero Navarro" userId="7d8983bac3345ee8" providerId="LiveId" clId="{8564C42A-A906-4476-88FF-263EEBB8FB04}" dt="2023-04-16T23:31:16.743" v="1914"/>
          <ac:spMkLst>
            <pc:docMk/>
            <pc:sldMk cId="0" sldId="262"/>
            <ac:spMk id="49" creationId="{E679454E-39A9-E030-0500-AE6930390F13}"/>
          </ac:spMkLst>
        </pc:spChg>
        <pc:spChg chg="mod">
          <ac:chgData name="Carlos Guerrero Navarro" userId="7d8983bac3345ee8" providerId="LiveId" clId="{8564C42A-A906-4476-88FF-263EEBB8FB04}" dt="2023-04-16T23:31:16.743" v="1914"/>
          <ac:spMkLst>
            <pc:docMk/>
            <pc:sldMk cId="0" sldId="262"/>
            <ac:spMk id="50" creationId="{38F33394-7FD5-6016-72B9-B974868446C0}"/>
          </ac:spMkLst>
        </pc:spChg>
        <pc:spChg chg="mod">
          <ac:chgData name="Carlos Guerrero Navarro" userId="7d8983bac3345ee8" providerId="LiveId" clId="{8564C42A-A906-4476-88FF-263EEBB8FB04}" dt="2023-04-16T23:31:16.743" v="1914"/>
          <ac:spMkLst>
            <pc:docMk/>
            <pc:sldMk cId="0" sldId="262"/>
            <ac:spMk id="51" creationId="{F38E6614-7DFB-D755-FB58-86CC1DC8B07E}"/>
          </ac:spMkLst>
        </pc:spChg>
        <pc:spChg chg="mod">
          <ac:chgData name="Carlos Guerrero Navarro" userId="7d8983bac3345ee8" providerId="LiveId" clId="{8564C42A-A906-4476-88FF-263EEBB8FB04}" dt="2023-04-16T23:31:16.743" v="1914"/>
          <ac:spMkLst>
            <pc:docMk/>
            <pc:sldMk cId="0" sldId="262"/>
            <ac:spMk id="52" creationId="{E92E2F3D-B8A8-8519-7E7C-AE289F88D69E}"/>
          </ac:spMkLst>
        </pc:spChg>
        <pc:spChg chg="mod">
          <ac:chgData name="Carlos Guerrero Navarro" userId="7d8983bac3345ee8" providerId="LiveId" clId="{8564C42A-A906-4476-88FF-263EEBB8FB04}" dt="2023-04-16T23:31:16.743" v="1914"/>
          <ac:spMkLst>
            <pc:docMk/>
            <pc:sldMk cId="0" sldId="262"/>
            <ac:spMk id="53" creationId="{F546AFB2-423C-714A-E807-A777A6A1B035}"/>
          </ac:spMkLst>
        </pc:spChg>
        <pc:spChg chg="mod">
          <ac:chgData name="Carlos Guerrero Navarro" userId="7d8983bac3345ee8" providerId="LiveId" clId="{8564C42A-A906-4476-88FF-263EEBB8FB04}" dt="2023-04-16T23:31:16.743" v="1914"/>
          <ac:spMkLst>
            <pc:docMk/>
            <pc:sldMk cId="0" sldId="262"/>
            <ac:spMk id="54" creationId="{BAC5C67F-9BE2-C5A2-8B8B-2908C7C7AABC}"/>
          </ac:spMkLst>
        </pc:spChg>
        <pc:spChg chg="mod">
          <ac:chgData name="Carlos Guerrero Navarro" userId="7d8983bac3345ee8" providerId="LiveId" clId="{8564C42A-A906-4476-88FF-263EEBB8FB04}" dt="2023-04-16T23:31:16.743" v="1914"/>
          <ac:spMkLst>
            <pc:docMk/>
            <pc:sldMk cId="0" sldId="262"/>
            <ac:spMk id="55" creationId="{5B601347-18D8-12D0-6FB2-2C130658AEB9}"/>
          </ac:spMkLst>
        </pc:spChg>
        <pc:spChg chg="mod">
          <ac:chgData name="Carlos Guerrero Navarro" userId="7d8983bac3345ee8" providerId="LiveId" clId="{8564C42A-A906-4476-88FF-263EEBB8FB04}" dt="2023-04-16T23:31:16.743" v="1914"/>
          <ac:spMkLst>
            <pc:docMk/>
            <pc:sldMk cId="0" sldId="262"/>
            <ac:spMk id="56" creationId="{6041F94B-FB69-9CF6-1804-7CA341183174}"/>
          </ac:spMkLst>
        </pc:spChg>
        <pc:spChg chg="mod">
          <ac:chgData name="Carlos Guerrero Navarro" userId="7d8983bac3345ee8" providerId="LiveId" clId="{8564C42A-A906-4476-88FF-263EEBB8FB04}" dt="2023-04-16T23:31:16.743" v="1914"/>
          <ac:spMkLst>
            <pc:docMk/>
            <pc:sldMk cId="0" sldId="262"/>
            <ac:spMk id="57" creationId="{C877375D-3C9D-2559-617F-48BA1221C879}"/>
          </ac:spMkLst>
        </pc:spChg>
        <pc:spChg chg="mod">
          <ac:chgData name="Carlos Guerrero Navarro" userId="7d8983bac3345ee8" providerId="LiveId" clId="{8564C42A-A906-4476-88FF-263EEBB8FB04}" dt="2023-04-16T23:31:16.743" v="1914"/>
          <ac:spMkLst>
            <pc:docMk/>
            <pc:sldMk cId="0" sldId="262"/>
            <ac:spMk id="58" creationId="{BEF99613-C13D-6A7D-A319-195EFED8C1B5}"/>
          </ac:spMkLst>
        </pc:spChg>
        <pc:spChg chg="mod">
          <ac:chgData name="Carlos Guerrero Navarro" userId="7d8983bac3345ee8" providerId="LiveId" clId="{8564C42A-A906-4476-88FF-263EEBB8FB04}" dt="2023-04-16T23:31:16.743" v="1914"/>
          <ac:spMkLst>
            <pc:docMk/>
            <pc:sldMk cId="0" sldId="262"/>
            <ac:spMk id="59" creationId="{C3B01521-0675-B80F-AD58-1150195808D4}"/>
          </ac:spMkLst>
        </pc:spChg>
        <pc:spChg chg="mod">
          <ac:chgData name="Carlos Guerrero Navarro" userId="7d8983bac3345ee8" providerId="LiveId" clId="{8564C42A-A906-4476-88FF-263EEBB8FB04}" dt="2023-04-16T23:31:16.743" v="1914"/>
          <ac:spMkLst>
            <pc:docMk/>
            <pc:sldMk cId="0" sldId="262"/>
            <ac:spMk id="60" creationId="{777439E7-8B44-A28D-71C0-E77A646BC94F}"/>
          </ac:spMkLst>
        </pc:spChg>
        <pc:spChg chg="mod">
          <ac:chgData name="Carlos Guerrero Navarro" userId="7d8983bac3345ee8" providerId="LiveId" clId="{8564C42A-A906-4476-88FF-263EEBB8FB04}" dt="2023-04-16T23:31:16.743" v="1914"/>
          <ac:spMkLst>
            <pc:docMk/>
            <pc:sldMk cId="0" sldId="262"/>
            <ac:spMk id="61" creationId="{71AE17CE-D140-F35F-10E8-CA0FA8D4B856}"/>
          </ac:spMkLst>
        </pc:spChg>
        <pc:spChg chg="mod">
          <ac:chgData name="Carlos Guerrero Navarro" userId="7d8983bac3345ee8" providerId="LiveId" clId="{8564C42A-A906-4476-88FF-263EEBB8FB04}" dt="2023-04-16T23:31:16.743" v="1914"/>
          <ac:spMkLst>
            <pc:docMk/>
            <pc:sldMk cId="0" sldId="262"/>
            <ac:spMk id="62" creationId="{35934287-563F-50E9-D495-D6DA4DBEE7A2}"/>
          </ac:spMkLst>
        </pc:spChg>
        <pc:spChg chg="mod">
          <ac:chgData name="Carlos Guerrero Navarro" userId="7d8983bac3345ee8" providerId="LiveId" clId="{8564C42A-A906-4476-88FF-263EEBB8FB04}" dt="2023-04-16T23:31:16.743" v="1914"/>
          <ac:spMkLst>
            <pc:docMk/>
            <pc:sldMk cId="0" sldId="262"/>
            <ac:spMk id="63" creationId="{08ED3F00-407F-ABFE-49C6-258837E13847}"/>
          </ac:spMkLst>
        </pc:spChg>
        <pc:spChg chg="mod">
          <ac:chgData name="Carlos Guerrero Navarro" userId="7d8983bac3345ee8" providerId="LiveId" clId="{8564C42A-A906-4476-88FF-263EEBB8FB04}" dt="2023-04-16T23:31:16.743" v="1914"/>
          <ac:spMkLst>
            <pc:docMk/>
            <pc:sldMk cId="0" sldId="262"/>
            <ac:spMk id="1920" creationId="{1EB3705F-93A9-B37D-0D92-27EBB3DA2F54}"/>
          </ac:spMkLst>
        </pc:spChg>
        <pc:spChg chg="mod">
          <ac:chgData name="Carlos Guerrero Navarro" userId="7d8983bac3345ee8" providerId="LiveId" clId="{8564C42A-A906-4476-88FF-263EEBB8FB04}" dt="2023-04-16T23:31:16.743" v="1914"/>
          <ac:spMkLst>
            <pc:docMk/>
            <pc:sldMk cId="0" sldId="262"/>
            <ac:spMk id="1921" creationId="{86DDBCE5-03F8-D5E3-84CC-2FFDAB8E123E}"/>
          </ac:spMkLst>
        </pc:spChg>
        <pc:spChg chg="mod">
          <ac:chgData name="Carlos Guerrero Navarro" userId="7d8983bac3345ee8" providerId="LiveId" clId="{8564C42A-A906-4476-88FF-263EEBB8FB04}" dt="2023-04-16T23:31:16.743" v="1914"/>
          <ac:spMkLst>
            <pc:docMk/>
            <pc:sldMk cId="0" sldId="262"/>
            <ac:spMk id="1922" creationId="{35439509-9BB4-7EC0-C791-4BD82D096AF6}"/>
          </ac:spMkLst>
        </pc:spChg>
        <pc:spChg chg="mod">
          <ac:chgData name="Carlos Guerrero Navarro" userId="7d8983bac3345ee8" providerId="LiveId" clId="{8564C42A-A906-4476-88FF-263EEBB8FB04}" dt="2023-04-16T23:31:16.743" v="1914"/>
          <ac:spMkLst>
            <pc:docMk/>
            <pc:sldMk cId="0" sldId="262"/>
            <ac:spMk id="1923" creationId="{EDC513ED-FE65-FC38-F344-4A3EA9B85702}"/>
          </ac:spMkLst>
        </pc:spChg>
        <pc:spChg chg="mod">
          <ac:chgData name="Carlos Guerrero Navarro" userId="7d8983bac3345ee8" providerId="LiveId" clId="{8564C42A-A906-4476-88FF-263EEBB8FB04}" dt="2023-04-16T23:31:16.743" v="1914"/>
          <ac:spMkLst>
            <pc:docMk/>
            <pc:sldMk cId="0" sldId="262"/>
            <ac:spMk id="1924" creationId="{0EAF7A12-9869-D5E0-1956-94A8031F16D5}"/>
          </ac:spMkLst>
        </pc:spChg>
        <pc:spChg chg="mod">
          <ac:chgData name="Carlos Guerrero Navarro" userId="7d8983bac3345ee8" providerId="LiveId" clId="{8564C42A-A906-4476-88FF-263EEBB8FB04}" dt="2023-04-16T23:31:16.743" v="1914"/>
          <ac:spMkLst>
            <pc:docMk/>
            <pc:sldMk cId="0" sldId="262"/>
            <ac:spMk id="1925" creationId="{3C23CF7B-C75A-0A2E-1BB1-21FBE78C812F}"/>
          </ac:spMkLst>
        </pc:spChg>
        <pc:spChg chg="mod">
          <ac:chgData name="Carlos Guerrero Navarro" userId="7d8983bac3345ee8" providerId="LiveId" clId="{8564C42A-A906-4476-88FF-263EEBB8FB04}" dt="2023-04-16T23:31:16.743" v="1914"/>
          <ac:spMkLst>
            <pc:docMk/>
            <pc:sldMk cId="0" sldId="262"/>
            <ac:spMk id="1926" creationId="{70445E98-8247-FA1E-F7EC-6DA041EE49F0}"/>
          </ac:spMkLst>
        </pc:spChg>
        <pc:spChg chg="mod">
          <ac:chgData name="Carlos Guerrero Navarro" userId="7d8983bac3345ee8" providerId="LiveId" clId="{8564C42A-A906-4476-88FF-263EEBB8FB04}" dt="2023-04-16T23:31:16.743" v="1914"/>
          <ac:spMkLst>
            <pc:docMk/>
            <pc:sldMk cId="0" sldId="262"/>
            <ac:spMk id="1927" creationId="{677647F3-D7AB-83C8-C758-EE6423ED39A1}"/>
          </ac:spMkLst>
        </pc:spChg>
        <pc:spChg chg="mod">
          <ac:chgData name="Carlos Guerrero Navarro" userId="7d8983bac3345ee8" providerId="LiveId" clId="{8564C42A-A906-4476-88FF-263EEBB8FB04}" dt="2023-04-16T23:31:16.743" v="1914"/>
          <ac:spMkLst>
            <pc:docMk/>
            <pc:sldMk cId="0" sldId="262"/>
            <ac:spMk id="1928" creationId="{A0DCB1FE-6F94-4C02-4723-8C815806FC15}"/>
          </ac:spMkLst>
        </pc:spChg>
        <pc:spChg chg="mod">
          <ac:chgData name="Carlos Guerrero Navarro" userId="7d8983bac3345ee8" providerId="LiveId" clId="{8564C42A-A906-4476-88FF-263EEBB8FB04}" dt="2023-04-16T23:31:16.743" v="1914"/>
          <ac:spMkLst>
            <pc:docMk/>
            <pc:sldMk cId="0" sldId="262"/>
            <ac:spMk id="1929" creationId="{C27B4BA4-C731-DD24-8B8B-FB1C4D3B0278}"/>
          </ac:spMkLst>
        </pc:spChg>
        <pc:spChg chg="mod">
          <ac:chgData name="Carlos Guerrero Navarro" userId="7d8983bac3345ee8" providerId="LiveId" clId="{8564C42A-A906-4476-88FF-263EEBB8FB04}" dt="2023-04-16T23:31:16.743" v="1914"/>
          <ac:spMkLst>
            <pc:docMk/>
            <pc:sldMk cId="0" sldId="262"/>
            <ac:spMk id="1930" creationId="{C058DFC7-B6BE-7B71-2067-014805E85D8A}"/>
          </ac:spMkLst>
        </pc:spChg>
        <pc:spChg chg="mod">
          <ac:chgData name="Carlos Guerrero Navarro" userId="7d8983bac3345ee8" providerId="LiveId" clId="{8564C42A-A906-4476-88FF-263EEBB8FB04}" dt="2023-04-16T23:31:16.743" v="1914"/>
          <ac:spMkLst>
            <pc:docMk/>
            <pc:sldMk cId="0" sldId="262"/>
            <ac:spMk id="1931" creationId="{B094BDD4-9F11-711D-064F-FA4526833E21}"/>
          </ac:spMkLst>
        </pc:spChg>
        <pc:spChg chg="mod">
          <ac:chgData name="Carlos Guerrero Navarro" userId="7d8983bac3345ee8" providerId="LiveId" clId="{8564C42A-A906-4476-88FF-263EEBB8FB04}" dt="2023-04-16T23:31:16.743" v="1914"/>
          <ac:spMkLst>
            <pc:docMk/>
            <pc:sldMk cId="0" sldId="262"/>
            <ac:spMk id="1932" creationId="{372F5A59-A177-591F-0755-3227142B9B73}"/>
          </ac:spMkLst>
        </pc:spChg>
        <pc:spChg chg="mod">
          <ac:chgData name="Carlos Guerrero Navarro" userId="7d8983bac3345ee8" providerId="LiveId" clId="{8564C42A-A906-4476-88FF-263EEBB8FB04}" dt="2023-04-16T23:31:16.743" v="1914"/>
          <ac:spMkLst>
            <pc:docMk/>
            <pc:sldMk cId="0" sldId="262"/>
            <ac:spMk id="1933" creationId="{E0EEB8EF-D8D0-D618-A46B-5227D0663BDF}"/>
          </ac:spMkLst>
        </pc:spChg>
        <pc:spChg chg="mod">
          <ac:chgData name="Carlos Guerrero Navarro" userId="7d8983bac3345ee8" providerId="LiveId" clId="{8564C42A-A906-4476-88FF-263EEBB8FB04}" dt="2023-04-16T23:31:16.743" v="1914"/>
          <ac:spMkLst>
            <pc:docMk/>
            <pc:sldMk cId="0" sldId="262"/>
            <ac:spMk id="1934" creationId="{ED0AE0CD-8976-1361-85BC-90469F13EA8E}"/>
          </ac:spMkLst>
        </pc:spChg>
        <pc:spChg chg="mod">
          <ac:chgData name="Carlos Guerrero Navarro" userId="7d8983bac3345ee8" providerId="LiveId" clId="{8564C42A-A906-4476-88FF-263EEBB8FB04}" dt="2023-04-16T23:31:24.115" v="1916"/>
          <ac:spMkLst>
            <pc:docMk/>
            <pc:sldMk cId="0" sldId="262"/>
            <ac:spMk id="1937" creationId="{DCD2F9F1-B0F0-1981-E44A-6A4440487706}"/>
          </ac:spMkLst>
        </pc:spChg>
        <pc:spChg chg="mod">
          <ac:chgData name="Carlos Guerrero Navarro" userId="7d8983bac3345ee8" providerId="LiveId" clId="{8564C42A-A906-4476-88FF-263EEBB8FB04}" dt="2023-04-16T23:31:24.115" v="1916"/>
          <ac:spMkLst>
            <pc:docMk/>
            <pc:sldMk cId="0" sldId="262"/>
            <ac:spMk id="1938" creationId="{B50828B3-8E10-524B-06DD-4812D0C2FC84}"/>
          </ac:spMkLst>
        </pc:spChg>
        <pc:spChg chg="mod">
          <ac:chgData name="Carlos Guerrero Navarro" userId="7d8983bac3345ee8" providerId="LiveId" clId="{8564C42A-A906-4476-88FF-263EEBB8FB04}" dt="2023-04-16T23:31:24.115" v="1916"/>
          <ac:spMkLst>
            <pc:docMk/>
            <pc:sldMk cId="0" sldId="262"/>
            <ac:spMk id="1939" creationId="{21ACB34F-76FD-8712-8E46-38EFFF6A8A4E}"/>
          </ac:spMkLst>
        </pc:spChg>
        <pc:spChg chg="mod">
          <ac:chgData name="Carlos Guerrero Navarro" userId="7d8983bac3345ee8" providerId="LiveId" clId="{8564C42A-A906-4476-88FF-263EEBB8FB04}" dt="2023-04-16T23:31:24.115" v="1916"/>
          <ac:spMkLst>
            <pc:docMk/>
            <pc:sldMk cId="0" sldId="262"/>
            <ac:spMk id="1940" creationId="{BB937FCA-FA8A-88F2-863B-F71681AC6A28}"/>
          </ac:spMkLst>
        </pc:spChg>
        <pc:spChg chg="mod">
          <ac:chgData name="Carlos Guerrero Navarro" userId="7d8983bac3345ee8" providerId="LiveId" clId="{8564C42A-A906-4476-88FF-263EEBB8FB04}" dt="2023-04-16T23:31:24.115" v="1916"/>
          <ac:spMkLst>
            <pc:docMk/>
            <pc:sldMk cId="0" sldId="262"/>
            <ac:spMk id="1941" creationId="{76244498-0CE1-74C9-8AC1-CFCAFD262B1F}"/>
          </ac:spMkLst>
        </pc:spChg>
        <pc:spChg chg="mod">
          <ac:chgData name="Carlos Guerrero Navarro" userId="7d8983bac3345ee8" providerId="LiveId" clId="{8564C42A-A906-4476-88FF-263EEBB8FB04}" dt="2023-04-16T23:31:24.115" v="1916"/>
          <ac:spMkLst>
            <pc:docMk/>
            <pc:sldMk cId="0" sldId="262"/>
            <ac:spMk id="1942" creationId="{E079FFE1-3E3F-370A-116F-11BC8E308D01}"/>
          </ac:spMkLst>
        </pc:spChg>
        <pc:spChg chg="mod">
          <ac:chgData name="Carlos Guerrero Navarro" userId="7d8983bac3345ee8" providerId="LiveId" clId="{8564C42A-A906-4476-88FF-263EEBB8FB04}" dt="2023-04-16T23:31:24.115" v="1916"/>
          <ac:spMkLst>
            <pc:docMk/>
            <pc:sldMk cId="0" sldId="262"/>
            <ac:spMk id="1943" creationId="{24505E92-F91C-DEC3-7994-E0CD2D62C4D8}"/>
          </ac:spMkLst>
        </pc:spChg>
        <pc:spChg chg="mod">
          <ac:chgData name="Carlos Guerrero Navarro" userId="7d8983bac3345ee8" providerId="LiveId" clId="{8564C42A-A906-4476-88FF-263EEBB8FB04}" dt="2023-04-16T23:31:24.115" v="1916"/>
          <ac:spMkLst>
            <pc:docMk/>
            <pc:sldMk cId="0" sldId="262"/>
            <ac:spMk id="1944" creationId="{B6A8E554-2780-0BB4-248D-06E90AC205CD}"/>
          </ac:spMkLst>
        </pc:spChg>
        <pc:spChg chg="mod">
          <ac:chgData name="Carlos Guerrero Navarro" userId="7d8983bac3345ee8" providerId="LiveId" clId="{8564C42A-A906-4476-88FF-263EEBB8FB04}" dt="2023-04-16T23:31:24.115" v="1916"/>
          <ac:spMkLst>
            <pc:docMk/>
            <pc:sldMk cId="0" sldId="262"/>
            <ac:spMk id="1945" creationId="{EBE101FD-541F-81B4-EC4C-031A9F39CB40}"/>
          </ac:spMkLst>
        </pc:spChg>
        <pc:spChg chg="mod">
          <ac:chgData name="Carlos Guerrero Navarro" userId="7d8983bac3345ee8" providerId="LiveId" clId="{8564C42A-A906-4476-88FF-263EEBB8FB04}" dt="2023-04-16T23:31:24.115" v="1916"/>
          <ac:spMkLst>
            <pc:docMk/>
            <pc:sldMk cId="0" sldId="262"/>
            <ac:spMk id="1946" creationId="{E722C099-6D4C-6118-8601-A9F2AC3C860E}"/>
          </ac:spMkLst>
        </pc:spChg>
        <pc:spChg chg="mod">
          <ac:chgData name="Carlos Guerrero Navarro" userId="7d8983bac3345ee8" providerId="LiveId" clId="{8564C42A-A906-4476-88FF-263EEBB8FB04}" dt="2023-04-16T23:31:24.115" v="1916"/>
          <ac:spMkLst>
            <pc:docMk/>
            <pc:sldMk cId="0" sldId="262"/>
            <ac:spMk id="1947" creationId="{773F7848-7E79-2428-483C-2F11F6F0F510}"/>
          </ac:spMkLst>
        </pc:spChg>
        <pc:spChg chg="mod">
          <ac:chgData name="Carlos Guerrero Navarro" userId="7d8983bac3345ee8" providerId="LiveId" clId="{8564C42A-A906-4476-88FF-263EEBB8FB04}" dt="2023-04-16T23:31:24.115" v="1916"/>
          <ac:spMkLst>
            <pc:docMk/>
            <pc:sldMk cId="0" sldId="262"/>
            <ac:spMk id="1948" creationId="{0A3D6B86-EE60-CA8D-31D0-61576C230A9E}"/>
          </ac:spMkLst>
        </pc:spChg>
        <pc:spChg chg="mod">
          <ac:chgData name="Carlos Guerrero Navarro" userId="7d8983bac3345ee8" providerId="LiveId" clId="{8564C42A-A906-4476-88FF-263EEBB8FB04}" dt="2023-04-16T23:31:24.115" v="1916"/>
          <ac:spMkLst>
            <pc:docMk/>
            <pc:sldMk cId="0" sldId="262"/>
            <ac:spMk id="1949" creationId="{9638FAC9-9FE1-CC1D-03D7-2615CE14659B}"/>
          </ac:spMkLst>
        </pc:spChg>
        <pc:spChg chg="mod">
          <ac:chgData name="Carlos Guerrero Navarro" userId="7d8983bac3345ee8" providerId="LiveId" clId="{8564C42A-A906-4476-88FF-263EEBB8FB04}" dt="2023-04-16T23:31:24.115" v="1916"/>
          <ac:spMkLst>
            <pc:docMk/>
            <pc:sldMk cId="0" sldId="262"/>
            <ac:spMk id="1950" creationId="{72C6E831-2FC0-80C1-FD58-BDE378DA7E9F}"/>
          </ac:spMkLst>
        </pc:spChg>
        <pc:spChg chg="mod">
          <ac:chgData name="Carlos Guerrero Navarro" userId="7d8983bac3345ee8" providerId="LiveId" clId="{8564C42A-A906-4476-88FF-263EEBB8FB04}" dt="2023-04-16T23:31:24.115" v="1916"/>
          <ac:spMkLst>
            <pc:docMk/>
            <pc:sldMk cId="0" sldId="262"/>
            <ac:spMk id="1951" creationId="{2F6C1BFB-60B8-B83D-1D70-08BB69CC7A80}"/>
          </ac:spMkLst>
        </pc:spChg>
        <pc:spChg chg="mod">
          <ac:chgData name="Carlos Guerrero Navarro" userId="7d8983bac3345ee8" providerId="LiveId" clId="{8564C42A-A906-4476-88FF-263EEBB8FB04}" dt="2023-04-16T23:31:24.115" v="1916"/>
          <ac:spMkLst>
            <pc:docMk/>
            <pc:sldMk cId="0" sldId="262"/>
            <ac:spMk id="1952" creationId="{74F35579-14FE-2409-11B1-86AC47AA7BB2}"/>
          </ac:spMkLst>
        </pc:spChg>
        <pc:spChg chg="mod">
          <ac:chgData name="Carlos Guerrero Navarro" userId="7d8983bac3345ee8" providerId="LiveId" clId="{8564C42A-A906-4476-88FF-263EEBB8FB04}" dt="2023-04-16T23:31:24.115" v="1916"/>
          <ac:spMkLst>
            <pc:docMk/>
            <pc:sldMk cId="0" sldId="262"/>
            <ac:spMk id="1953" creationId="{2AAE1CD1-2A0E-28CF-AA83-43032D8543DF}"/>
          </ac:spMkLst>
        </pc:spChg>
        <pc:spChg chg="mod">
          <ac:chgData name="Carlos Guerrero Navarro" userId="7d8983bac3345ee8" providerId="LiveId" clId="{8564C42A-A906-4476-88FF-263EEBB8FB04}" dt="2023-04-16T23:31:24.115" v="1916"/>
          <ac:spMkLst>
            <pc:docMk/>
            <pc:sldMk cId="0" sldId="262"/>
            <ac:spMk id="1954" creationId="{9DCEC4A2-74AB-5D23-D669-20C7E0FDAA11}"/>
          </ac:spMkLst>
        </pc:spChg>
        <pc:spChg chg="mod">
          <ac:chgData name="Carlos Guerrero Navarro" userId="7d8983bac3345ee8" providerId="LiveId" clId="{8564C42A-A906-4476-88FF-263EEBB8FB04}" dt="2023-04-16T23:31:24.115" v="1916"/>
          <ac:spMkLst>
            <pc:docMk/>
            <pc:sldMk cId="0" sldId="262"/>
            <ac:spMk id="1955" creationId="{BD4D273F-B6A6-2E8B-5FE3-582E01400EBD}"/>
          </ac:spMkLst>
        </pc:spChg>
        <pc:spChg chg="mod">
          <ac:chgData name="Carlos Guerrero Navarro" userId="7d8983bac3345ee8" providerId="LiveId" clId="{8564C42A-A906-4476-88FF-263EEBB8FB04}" dt="2023-04-16T23:31:24.115" v="1916"/>
          <ac:spMkLst>
            <pc:docMk/>
            <pc:sldMk cId="0" sldId="262"/>
            <ac:spMk id="1956" creationId="{3BDDBCCA-1229-6BBB-F50E-198F9E4C25D8}"/>
          </ac:spMkLst>
        </pc:spChg>
        <pc:spChg chg="mod">
          <ac:chgData name="Carlos Guerrero Navarro" userId="7d8983bac3345ee8" providerId="LiveId" clId="{8564C42A-A906-4476-88FF-263EEBB8FB04}" dt="2023-04-16T23:31:24.115" v="1916"/>
          <ac:spMkLst>
            <pc:docMk/>
            <pc:sldMk cId="0" sldId="262"/>
            <ac:spMk id="1957" creationId="{4ACF6CCF-A1A1-0AD9-BE49-46F84CA8CE8B}"/>
          </ac:spMkLst>
        </pc:spChg>
        <pc:spChg chg="mod">
          <ac:chgData name="Carlos Guerrero Navarro" userId="7d8983bac3345ee8" providerId="LiveId" clId="{8564C42A-A906-4476-88FF-263EEBB8FB04}" dt="2023-04-16T23:31:24.115" v="1916"/>
          <ac:spMkLst>
            <pc:docMk/>
            <pc:sldMk cId="0" sldId="262"/>
            <ac:spMk id="1958" creationId="{9E877AD0-8DA7-49FE-415F-DBD78D2C7917}"/>
          </ac:spMkLst>
        </pc:spChg>
        <pc:spChg chg="mod">
          <ac:chgData name="Carlos Guerrero Navarro" userId="7d8983bac3345ee8" providerId="LiveId" clId="{8564C42A-A906-4476-88FF-263EEBB8FB04}" dt="2023-04-16T23:31:24.115" v="1916"/>
          <ac:spMkLst>
            <pc:docMk/>
            <pc:sldMk cId="0" sldId="262"/>
            <ac:spMk id="1959" creationId="{0743A6C7-7304-21D2-52AA-E4E92FB4176B}"/>
          </ac:spMkLst>
        </pc:spChg>
        <pc:spChg chg="mod">
          <ac:chgData name="Carlos Guerrero Navarro" userId="7d8983bac3345ee8" providerId="LiveId" clId="{8564C42A-A906-4476-88FF-263EEBB8FB04}" dt="2023-04-16T23:33:34.187" v="1950" actId="14100"/>
          <ac:spMkLst>
            <pc:docMk/>
            <pc:sldMk cId="0" sldId="262"/>
            <ac:spMk id="1961" creationId="{00000000-0000-0000-0000-000000000000}"/>
          </ac:spMkLst>
        </pc:spChg>
        <pc:spChg chg="mod">
          <ac:chgData name="Carlos Guerrero Navarro" userId="7d8983bac3345ee8" providerId="LiveId" clId="{8564C42A-A906-4476-88FF-263EEBB8FB04}" dt="2023-04-16T23:30:55.126" v="1912" actId="20577"/>
          <ac:spMkLst>
            <pc:docMk/>
            <pc:sldMk cId="0" sldId="262"/>
            <ac:spMk id="1967" creationId="{00000000-0000-0000-0000-000000000000}"/>
          </ac:spMkLst>
        </pc:spChg>
        <pc:spChg chg="mod">
          <ac:chgData name="Carlos Guerrero Navarro" userId="7d8983bac3345ee8" providerId="LiveId" clId="{8564C42A-A906-4476-88FF-263EEBB8FB04}" dt="2023-04-16T23:31:24.115" v="1916"/>
          <ac:spMkLst>
            <pc:docMk/>
            <pc:sldMk cId="0" sldId="262"/>
            <ac:spMk id="1968" creationId="{064F55FD-7638-40E9-2CAF-8795835538C4}"/>
          </ac:spMkLst>
        </pc:spChg>
        <pc:spChg chg="mod">
          <ac:chgData name="Carlos Guerrero Navarro" userId="7d8983bac3345ee8" providerId="LiveId" clId="{8564C42A-A906-4476-88FF-263EEBB8FB04}" dt="2023-04-16T23:31:24.115" v="1916"/>
          <ac:spMkLst>
            <pc:docMk/>
            <pc:sldMk cId="0" sldId="262"/>
            <ac:spMk id="1969" creationId="{8C76B01B-DA97-58AC-B862-1899C139AC61}"/>
          </ac:spMkLst>
        </pc:spChg>
        <pc:spChg chg="mod">
          <ac:chgData name="Carlos Guerrero Navarro" userId="7d8983bac3345ee8" providerId="LiveId" clId="{8564C42A-A906-4476-88FF-263EEBB8FB04}" dt="2023-04-16T23:31:24.115" v="1916"/>
          <ac:spMkLst>
            <pc:docMk/>
            <pc:sldMk cId="0" sldId="262"/>
            <ac:spMk id="1970" creationId="{BA772A73-64F3-577B-78BC-B2BB71C50EE7}"/>
          </ac:spMkLst>
        </pc:spChg>
        <pc:spChg chg="mod">
          <ac:chgData name="Carlos Guerrero Navarro" userId="7d8983bac3345ee8" providerId="LiveId" clId="{8564C42A-A906-4476-88FF-263EEBB8FB04}" dt="2023-04-16T23:31:24.115" v="1916"/>
          <ac:spMkLst>
            <pc:docMk/>
            <pc:sldMk cId="0" sldId="262"/>
            <ac:spMk id="1971" creationId="{24FF0EDA-95F2-02A9-C377-CECCA6729A66}"/>
          </ac:spMkLst>
        </pc:spChg>
        <pc:spChg chg="mod">
          <ac:chgData name="Carlos Guerrero Navarro" userId="7d8983bac3345ee8" providerId="LiveId" clId="{8564C42A-A906-4476-88FF-263EEBB8FB04}" dt="2023-04-16T23:31:24.115" v="1916"/>
          <ac:spMkLst>
            <pc:docMk/>
            <pc:sldMk cId="0" sldId="262"/>
            <ac:spMk id="1972" creationId="{AA789933-2FBB-7920-A8FF-95AEF6CEBD32}"/>
          </ac:spMkLst>
        </pc:spChg>
        <pc:spChg chg="mod">
          <ac:chgData name="Carlos Guerrero Navarro" userId="7d8983bac3345ee8" providerId="LiveId" clId="{8564C42A-A906-4476-88FF-263EEBB8FB04}" dt="2023-04-16T23:31:24.115" v="1916"/>
          <ac:spMkLst>
            <pc:docMk/>
            <pc:sldMk cId="0" sldId="262"/>
            <ac:spMk id="1973" creationId="{8ADD8E9F-01B6-CDB7-EA58-E45EEB8F2454}"/>
          </ac:spMkLst>
        </pc:spChg>
        <pc:spChg chg="mod">
          <ac:chgData name="Carlos Guerrero Navarro" userId="7d8983bac3345ee8" providerId="LiveId" clId="{8564C42A-A906-4476-88FF-263EEBB8FB04}" dt="2023-04-16T23:31:24.115" v="1916"/>
          <ac:spMkLst>
            <pc:docMk/>
            <pc:sldMk cId="0" sldId="262"/>
            <ac:spMk id="1974" creationId="{ABAF9981-6FD9-808F-8BED-ABB84333BAE4}"/>
          </ac:spMkLst>
        </pc:spChg>
        <pc:spChg chg="mod">
          <ac:chgData name="Carlos Guerrero Navarro" userId="7d8983bac3345ee8" providerId="LiveId" clId="{8564C42A-A906-4476-88FF-263EEBB8FB04}" dt="2023-04-16T23:31:24.115" v="1916"/>
          <ac:spMkLst>
            <pc:docMk/>
            <pc:sldMk cId="0" sldId="262"/>
            <ac:spMk id="1975" creationId="{0DEC5611-D200-F27F-C538-3DE9E6A27B40}"/>
          </ac:spMkLst>
        </pc:spChg>
        <pc:spChg chg="mod">
          <ac:chgData name="Carlos Guerrero Navarro" userId="7d8983bac3345ee8" providerId="LiveId" clId="{8564C42A-A906-4476-88FF-263EEBB8FB04}" dt="2023-04-16T23:31:24.115" v="1916"/>
          <ac:spMkLst>
            <pc:docMk/>
            <pc:sldMk cId="0" sldId="262"/>
            <ac:spMk id="1976" creationId="{FE805C95-337F-7AAE-BBE5-1E8855ECDC23}"/>
          </ac:spMkLst>
        </pc:spChg>
        <pc:spChg chg="mod">
          <ac:chgData name="Carlos Guerrero Navarro" userId="7d8983bac3345ee8" providerId="LiveId" clId="{8564C42A-A906-4476-88FF-263EEBB8FB04}" dt="2023-04-16T23:31:24.115" v="1916"/>
          <ac:spMkLst>
            <pc:docMk/>
            <pc:sldMk cId="0" sldId="262"/>
            <ac:spMk id="1977" creationId="{3FEC6A1D-9B2C-CF48-6D02-18B86A2B5947}"/>
          </ac:spMkLst>
        </pc:spChg>
        <pc:spChg chg="mod">
          <ac:chgData name="Carlos Guerrero Navarro" userId="7d8983bac3345ee8" providerId="LiveId" clId="{8564C42A-A906-4476-88FF-263EEBB8FB04}" dt="2023-04-16T23:31:24.115" v="1916"/>
          <ac:spMkLst>
            <pc:docMk/>
            <pc:sldMk cId="0" sldId="262"/>
            <ac:spMk id="1978" creationId="{47794015-BBC0-AC24-E27E-84B52405EAD6}"/>
          </ac:spMkLst>
        </pc:spChg>
        <pc:spChg chg="mod">
          <ac:chgData name="Carlos Guerrero Navarro" userId="7d8983bac3345ee8" providerId="LiveId" clId="{8564C42A-A906-4476-88FF-263EEBB8FB04}" dt="2023-04-16T23:31:24.115" v="1916"/>
          <ac:spMkLst>
            <pc:docMk/>
            <pc:sldMk cId="0" sldId="262"/>
            <ac:spMk id="1979" creationId="{587FBDF9-BF60-DBE7-5B92-A17AF7C1654D}"/>
          </ac:spMkLst>
        </pc:spChg>
        <pc:spChg chg="mod">
          <ac:chgData name="Carlos Guerrero Navarro" userId="7d8983bac3345ee8" providerId="LiveId" clId="{8564C42A-A906-4476-88FF-263EEBB8FB04}" dt="2023-04-16T23:31:24.115" v="1916"/>
          <ac:spMkLst>
            <pc:docMk/>
            <pc:sldMk cId="0" sldId="262"/>
            <ac:spMk id="1980" creationId="{EDD3CF69-8B2B-7473-EC8D-297EC4ED2266}"/>
          </ac:spMkLst>
        </pc:spChg>
        <pc:spChg chg="mod">
          <ac:chgData name="Carlos Guerrero Navarro" userId="7d8983bac3345ee8" providerId="LiveId" clId="{8564C42A-A906-4476-88FF-263EEBB8FB04}" dt="2023-04-16T23:31:24.115" v="1916"/>
          <ac:spMkLst>
            <pc:docMk/>
            <pc:sldMk cId="0" sldId="262"/>
            <ac:spMk id="1981" creationId="{9AB106C3-FA05-D6DC-FD85-78A94ED7145D}"/>
          </ac:spMkLst>
        </pc:spChg>
        <pc:spChg chg="mod">
          <ac:chgData name="Carlos Guerrero Navarro" userId="7d8983bac3345ee8" providerId="LiveId" clId="{8564C42A-A906-4476-88FF-263EEBB8FB04}" dt="2023-04-16T23:31:24.115" v="1916"/>
          <ac:spMkLst>
            <pc:docMk/>
            <pc:sldMk cId="0" sldId="262"/>
            <ac:spMk id="1982" creationId="{410B4D40-6DCF-389A-147B-77D4D3E5194F}"/>
          </ac:spMkLst>
        </pc:spChg>
        <pc:spChg chg="mod">
          <ac:chgData name="Carlos Guerrero Navarro" userId="7d8983bac3345ee8" providerId="LiveId" clId="{8564C42A-A906-4476-88FF-263EEBB8FB04}" dt="2023-04-16T23:31:24.115" v="1916"/>
          <ac:spMkLst>
            <pc:docMk/>
            <pc:sldMk cId="0" sldId="262"/>
            <ac:spMk id="1983" creationId="{55F33871-114A-2B48-2C32-907E298DC7D3}"/>
          </ac:spMkLst>
        </pc:spChg>
        <pc:spChg chg="mod">
          <ac:chgData name="Carlos Guerrero Navarro" userId="7d8983bac3345ee8" providerId="LiveId" clId="{8564C42A-A906-4476-88FF-263EEBB8FB04}" dt="2023-04-16T23:31:24.115" v="1916"/>
          <ac:spMkLst>
            <pc:docMk/>
            <pc:sldMk cId="0" sldId="262"/>
            <ac:spMk id="1984" creationId="{05BA1ED8-85E1-99A7-DBA3-E204CB0A1ACB}"/>
          </ac:spMkLst>
        </pc:spChg>
        <pc:spChg chg="mod">
          <ac:chgData name="Carlos Guerrero Navarro" userId="7d8983bac3345ee8" providerId="LiveId" clId="{8564C42A-A906-4476-88FF-263EEBB8FB04}" dt="2023-04-16T23:31:24.115" v="1916"/>
          <ac:spMkLst>
            <pc:docMk/>
            <pc:sldMk cId="0" sldId="262"/>
            <ac:spMk id="1985" creationId="{2984C69D-2C53-A7E5-F06D-F04C2C5AB5F8}"/>
          </ac:spMkLst>
        </pc:spChg>
        <pc:spChg chg="mod">
          <ac:chgData name="Carlos Guerrero Navarro" userId="7d8983bac3345ee8" providerId="LiveId" clId="{8564C42A-A906-4476-88FF-263EEBB8FB04}" dt="2023-04-16T23:31:24.115" v="1916"/>
          <ac:spMkLst>
            <pc:docMk/>
            <pc:sldMk cId="0" sldId="262"/>
            <ac:spMk id="1986" creationId="{F8608EBD-0D74-0F3F-ED2C-D08C2521D2A2}"/>
          </ac:spMkLst>
        </pc:spChg>
        <pc:spChg chg="mod">
          <ac:chgData name="Carlos Guerrero Navarro" userId="7d8983bac3345ee8" providerId="LiveId" clId="{8564C42A-A906-4476-88FF-263EEBB8FB04}" dt="2023-04-16T23:31:24.115" v="1916"/>
          <ac:spMkLst>
            <pc:docMk/>
            <pc:sldMk cId="0" sldId="262"/>
            <ac:spMk id="1987" creationId="{89B5D9EA-B434-E853-8FE0-F6D57100AD6F}"/>
          </ac:spMkLst>
        </pc:spChg>
        <pc:spChg chg="mod">
          <ac:chgData name="Carlos Guerrero Navarro" userId="7d8983bac3345ee8" providerId="LiveId" clId="{8564C42A-A906-4476-88FF-263EEBB8FB04}" dt="2023-04-16T23:31:24.115" v="1916"/>
          <ac:spMkLst>
            <pc:docMk/>
            <pc:sldMk cId="0" sldId="262"/>
            <ac:spMk id="1988" creationId="{6DC4D1F4-150C-D86F-EA40-B693A48276CE}"/>
          </ac:spMkLst>
        </pc:spChg>
        <pc:spChg chg="mod">
          <ac:chgData name="Carlos Guerrero Navarro" userId="7d8983bac3345ee8" providerId="LiveId" clId="{8564C42A-A906-4476-88FF-263EEBB8FB04}" dt="2023-04-16T23:31:24.115" v="1916"/>
          <ac:spMkLst>
            <pc:docMk/>
            <pc:sldMk cId="0" sldId="262"/>
            <ac:spMk id="1989" creationId="{AB5FDC00-3973-6C37-C559-C176F4FD80C9}"/>
          </ac:spMkLst>
        </pc:spChg>
        <pc:spChg chg="mod">
          <ac:chgData name="Carlos Guerrero Navarro" userId="7d8983bac3345ee8" providerId="LiveId" clId="{8564C42A-A906-4476-88FF-263EEBB8FB04}" dt="2023-04-16T23:31:24.115" v="1916"/>
          <ac:spMkLst>
            <pc:docMk/>
            <pc:sldMk cId="0" sldId="262"/>
            <ac:spMk id="1990" creationId="{20C92270-5F08-9012-848B-199385F7A019}"/>
          </ac:spMkLst>
        </pc:spChg>
        <pc:spChg chg="mod">
          <ac:chgData name="Carlos Guerrero Navarro" userId="7d8983bac3345ee8" providerId="LiveId" clId="{8564C42A-A906-4476-88FF-263EEBB8FB04}" dt="2023-04-16T23:31:24.115" v="1916"/>
          <ac:spMkLst>
            <pc:docMk/>
            <pc:sldMk cId="0" sldId="262"/>
            <ac:spMk id="1991" creationId="{7FEF604A-E019-0DCA-73AD-3C86CF1DCFCA}"/>
          </ac:spMkLst>
        </pc:spChg>
        <pc:spChg chg="mod">
          <ac:chgData name="Carlos Guerrero Navarro" userId="7d8983bac3345ee8" providerId="LiveId" clId="{8564C42A-A906-4476-88FF-263EEBB8FB04}" dt="2023-04-16T23:31:24.115" v="1916"/>
          <ac:spMkLst>
            <pc:docMk/>
            <pc:sldMk cId="0" sldId="262"/>
            <ac:spMk id="1992" creationId="{0B0FF04D-5A36-1820-1BFB-073FADA77449}"/>
          </ac:spMkLst>
        </pc:spChg>
        <pc:spChg chg="mod">
          <ac:chgData name="Carlos Guerrero Navarro" userId="7d8983bac3345ee8" providerId="LiveId" clId="{8564C42A-A906-4476-88FF-263EEBB8FB04}" dt="2023-04-16T23:31:24.115" v="1916"/>
          <ac:spMkLst>
            <pc:docMk/>
            <pc:sldMk cId="0" sldId="262"/>
            <ac:spMk id="1993" creationId="{D69E2718-37D0-7A90-D0F2-735534A66443}"/>
          </ac:spMkLst>
        </pc:spChg>
        <pc:spChg chg="mod">
          <ac:chgData name="Carlos Guerrero Navarro" userId="7d8983bac3345ee8" providerId="LiveId" clId="{8564C42A-A906-4476-88FF-263EEBB8FB04}" dt="2023-04-16T23:31:24.115" v="1916"/>
          <ac:spMkLst>
            <pc:docMk/>
            <pc:sldMk cId="0" sldId="262"/>
            <ac:spMk id="1994" creationId="{D94A2A84-8F44-3D86-ED66-76BA3691F679}"/>
          </ac:spMkLst>
        </pc:spChg>
        <pc:spChg chg="mod">
          <ac:chgData name="Carlos Guerrero Navarro" userId="7d8983bac3345ee8" providerId="LiveId" clId="{8564C42A-A906-4476-88FF-263EEBB8FB04}" dt="2023-04-16T23:31:24.115" v="1916"/>
          <ac:spMkLst>
            <pc:docMk/>
            <pc:sldMk cId="0" sldId="262"/>
            <ac:spMk id="1995" creationId="{B3C752BC-AEB0-2AC9-6BD1-9FF4AAFCD3C7}"/>
          </ac:spMkLst>
        </pc:spChg>
        <pc:spChg chg="mod">
          <ac:chgData name="Carlos Guerrero Navarro" userId="7d8983bac3345ee8" providerId="LiveId" clId="{8564C42A-A906-4476-88FF-263EEBB8FB04}" dt="2023-04-16T23:31:24.115" v="1916"/>
          <ac:spMkLst>
            <pc:docMk/>
            <pc:sldMk cId="0" sldId="262"/>
            <ac:spMk id="1996" creationId="{5629282C-D5BA-C0A1-596B-1E8BE079E977}"/>
          </ac:spMkLst>
        </pc:spChg>
        <pc:spChg chg="mod">
          <ac:chgData name="Carlos Guerrero Navarro" userId="7d8983bac3345ee8" providerId="LiveId" clId="{8564C42A-A906-4476-88FF-263EEBB8FB04}" dt="2023-04-16T23:31:24.115" v="1916"/>
          <ac:spMkLst>
            <pc:docMk/>
            <pc:sldMk cId="0" sldId="262"/>
            <ac:spMk id="1997" creationId="{F9C76DAF-2AA1-5D71-71B5-15D19D0FCD68}"/>
          </ac:spMkLst>
        </pc:spChg>
        <pc:spChg chg="mod">
          <ac:chgData name="Carlos Guerrero Navarro" userId="7d8983bac3345ee8" providerId="LiveId" clId="{8564C42A-A906-4476-88FF-263EEBB8FB04}" dt="2023-04-16T23:31:24.115" v="1916"/>
          <ac:spMkLst>
            <pc:docMk/>
            <pc:sldMk cId="0" sldId="262"/>
            <ac:spMk id="1998" creationId="{B23CCD34-05AB-2CFD-11AD-708296715628}"/>
          </ac:spMkLst>
        </pc:spChg>
        <pc:spChg chg="mod">
          <ac:chgData name="Carlos Guerrero Navarro" userId="7d8983bac3345ee8" providerId="LiveId" clId="{8564C42A-A906-4476-88FF-263EEBB8FB04}" dt="2023-04-16T23:31:24.115" v="1916"/>
          <ac:spMkLst>
            <pc:docMk/>
            <pc:sldMk cId="0" sldId="262"/>
            <ac:spMk id="1999" creationId="{F6B7B94C-433A-8C56-1D7A-94DC5B0C57E2}"/>
          </ac:spMkLst>
        </pc:spChg>
        <pc:spChg chg="mod">
          <ac:chgData name="Carlos Guerrero Navarro" userId="7d8983bac3345ee8" providerId="LiveId" clId="{8564C42A-A906-4476-88FF-263EEBB8FB04}" dt="2023-04-16T23:31:24.115" v="1916"/>
          <ac:spMkLst>
            <pc:docMk/>
            <pc:sldMk cId="0" sldId="262"/>
            <ac:spMk id="2000" creationId="{804FF9A0-6B1D-F01D-2D09-CA2FFCC16622}"/>
          </ac:spMkLst>
        </pc:spChg>
        <pc:spChg chg="mod">
          <ac:chgData name="Carlos Guerrero Navarro" userId="7d8983bac3345ee8" providerId="LiveId" clId="{8564C42A-A906-4476-88FF-263EEBB8FB04}" dt="2023-04-16T23:31:24.115" v="1916"/>
          <ac:spMkLst>
            <pc:docMk/>
            <pc:sldMk cId="0" sldId="262"/>
            <ac:spMk id="2001" creationId="{76B5CF13-A389-CC0D-1A38-E12A5503BEDD}"/>
          </ac:spMkLst>
        </pc:spChg>
        <pc:spChg chg="mod">
          <ac:chgData name="Carlos Guerrero Navarro" userId="7d8983bac3345ee8" providerId="LiveId" clId="{8564C42A-A906-4476-88FF-263EEBB8FB04}" dt="2023-04-16T23:31:24.115" v="1916"/>
          <ac:spMkLst>
            <pc:docMk/>
            <pc:sldMk cId="0" sldId="262"/>
            <ac:spMk id="2002" creationId="{3BD0AE3A-8600-3FBF-F247-D5E9AB040734}"/>
          </ac:spMkLst>
        </pc:spChg>
        <pc:spChg chg="mod">
          <ac:chgData name="Carlos Guerrero Navarro" userId="7d8983bac3345ee8" providerId="LiveId" clId="{8564C42A-A906-4476-88FF-263EEBB8FB04}" dt="2023-04-16T23:31:24.115" v="1916"/>
          <ac:spMkLst>
            <pc:docMk/>
            <pc:sldMk cId="0" sldId="262"/>
            <ac:spMk id="2003" creationId="{20246D56-1348-7152-1BE2-211250D25E12}"/>
          </ac:spMkLst>
        </pc:spChg>
        <pc:spChg chg="mod">
          <ac:chgData name="Carlos Guerrero Navarro" userId="7d8983bac3345ee8" providerId="LiveId" clId="{8564C42A-A906-4476-88FF-263EEBB8FB04}" dt="2023-04-16T23:31:24.115" v="1916"/>
          <ac:spMkLst>
            <pc:docMk/>
            <pc:sldMk cId="0" sldId="262"/>
            <ac:spMk id="2004" creationId="{09E731E2-69BF-26E1-B5A8-63BB12DA810B}"/>
          </ac:spMkLst>
        </pc:spChg>
        <pc:spChg chg="mod">
          <ac:chgData name="Carlos Guerrero Navarro" userId="7d8983bac3345ee8" providerId="LiveId" clId="{8564C42A-A906-4476-88FF-263EEBB8FB04}" dt="2023-04-16T23:31:24.115" v="1916"/>
          <ac:spMkLst>
            <pc:docMk/>
            <pc:sldMk cId="0" sldId="262"/>
            <ac:spMk id="2005" creationId="{E0BB1C89-FB43-2027-01A4-B594BE6BEA89}"/>
          </ac:spMkLst>
        </pc:spChg>
        <pc:spChg chg="mod">
          <ac:chgData name="Carlos Guerrero Navarro" userId="7d8983bac3345ee8" providerId="LiveId" clId="{8564C42A-A906-4476-88FF-263EEBB8FB04}" dt="2023-04-16T23:31:24.115" v="1916"/>
          <ac:spMkLst>
            <pc:docMk/>
            <pc:sldMk cId="0" sldId="262"/>
            <ac:spMk id="2006" creationId="{201D25E4-14AA-63FB-F274-B0CA2BFAE63E}"/>
          </ac:spMkLst>
        </pc:spChg>
        <pc:spChg chg="mod">
          <ac:chgData name="Carlos Guerrero Navarro" userId="7d8983bac3345ee8" providerId="LiveId" clId="{8564C42A-A906-4476-88FF-263EEBB8FB04}" dt="2023-04-16T23:31:24.115" v="1916"/>
          <ac:spMkLst>
            <pc:docMk/>
            <pc:sldMk cId="0" sldId="262"/>
            <ac:spMk id="2007" creationId="{FCC9219D-0415-89B4-0065-9A93B183B692}"/>
          </ac:spMkLst>
        </pc:spChg>
        <pc:spChg chg="mod">
          <ac:chgData name="Carlos Guerrero Navarro" userId="7d8983bac3345ee8" providerId="LiveId" clId="{8564C42A-A906-4476-88FF-263EEBB8FB04}" dt="2023-04-16T23:31:24.115" v="1916"/>
          <ac:spMkLst>
            <pc:docMk/>
            <pc:sldMk cId="0" sldId="262"/>
            <ac:spMk id="2008" creationId="{2EA82484-05DF-E481-21BE-DB6A3F43EC2D}"/>
          </ac:spMkLst>
        </pc:spChg>
        <pc:spChg chg="mod">
          <ac:chgData name="Carlos Guerrero Navarro" userId="7d8983bac3345ee8" providerId="LiveId" clId="{8564C42A-A906-4476-88FF-263EEBB8FB04}" dt="2023-04-16T23:31:24.115" v="1916"/>
          <ac:spMkLst>
            <pc:docMk/>
            <pc:sldMk cId="0" sldId="262"/>
            <ac:spMk id="2009" creationId="{D108C15F-6345-7273-69EA-9FA812D0D549}"/>
          </ac:spMkLst>
        </pc:spChg>
        <pc:spChg chg="mod">
          <ac:chgData name="Carlos Guerrero Navarro" userId="7d8983bac3345ee8" providerId="LiveId" clId="{8564C42A-A906-4476-88FF-263EEBB8FB04}" dt="2023-04-16T23:31:24.115" v="1916"/>
          <ac:spMkLst>
            <pc:docMk/>
            <pc:sldMk cId="0" sldId="262"/>
            <ac:spMk id="2010" creationId="{0749998C-2403-895D-55D4-0AD66609EE15}"/>
          </ac:spMkLst>
        </pc:spChg>
        <pc:spChg chg="mod">
          <ac:chgData name="Carlos Guerrero Navarro" userId="7d8983bac3345ee8" providerId="LiveId" clId="{8564C42A-A906-4476-88FF-263EEBB8FB04}" dt="2023-04-16T23:31:24.115" v="1916"/>
          <ac:spMkLst>
            <pc:docMk/>
            <pc:sldMk cId="0" sldId="262"/>
            <ac:spMk id="2011" creationId="{45455810-DBFC-530D-4197-AAF04671744F}"/>
          </ac:spMkLst>
        </pc:spChg>
        <pc:spChg chg="mod">
          <ac:chgData name="Carlos Guerrero Navarro" userId="7d8983bac3345ee8" providerId="LiveId" clId="{8564C42A-A906-4476-88FF-263EEBB8FB04}" dt="2023-04-16T23:31:24.115" v="1916"/>
          <ac:spMkLst>
            <pc:docMk/>
            <pc:sldMk cId="0" sldId="262"/>
            <ac:spMk id="2012" creationId="{1CF3CD76-CE5F-F864-AF0D-1EC8695FFDE1}"/>
          </ac:spMkLst>
        </pc:spChg>
        <pc:spChg chg="mod">
          <ac:chgData name="Carlos Guerrero Navarro" userId="7d8983bac3345ee8" providerId="LiveId" clId="{8564C42A-A906-4476-88FF-263EEBB8FB04}" dt="2023-04-16T23:31:24.115" v="1916"/>
          <ac:spMkLst>
            <pc:docMk/>
            <pc:sldMk cId="0" sldId="262"/>
            <ac:spMk id="2013" creationId="{DF9200E5-2E78-3EC1-CD58-6CD80C6D66E8}"/>
          </ac:spMkLst>
        </pc:spChg>
        <pc:spChg chg="mod">
          <ac:chgData name="Carlos Guerrero Navarro" userId="7d8983bac3345ee8" providerId="LiveId" clId="{8564C42A-A906-4476-88FF-263EEBB8FB04}" dt="2023-04-16T23:31:24.115" v="1916"/>
          <ac:spMkLst>
            <pc:docMk/>
            <pc:sldMk cId="0" sldId="262"/>
            <ac:spMk id="2014" creationId="{AF23F857-DB7F-0E9F-6B2F-6180B8F73755}"/>
          </ac:spMkLst>
        </pc:spChg>
        <pc:spChg chg="mod">
          <ac:chgData name="Carlos Guerrero Navarro" userId="7d8983bac3345ee8" providerId="LiveId" clId="{8564C42A-A906-4476-88FF-263EEBB8FB04}" dt="2023-04-16T23:31:24.115" v="1916"/>
          <ac:spMkLst>
            <pc:docMk/>
            <pc:sldMk cId="0" sldId="262"/>
            <ac:spMk id="2015" creationId="{558AAD73-F919-30A9-AE3C-BAF9B72EA115}"/>
          </ac:spMkLst>
        </pc:spChg>
        <pc:spChg chg="mod">
          <ac:chgData name="Carlos Guerrero Navarro" userId="7d8983bac3345ee8" providerId="LiveId" clId="{8564C42A-A906-4476-88FF-263EEBB8FB04}" dt="2023-04-16T23:31:24.115" v="1916"/>
          <ac:spMkLst>
            <pc:docMk/>
            <pc:sldMk cId="0" sldId="262"/>
            <ac:spMk id="2016" creationId="{8B8BB95A-5DE2-3C79-9F3E-366F44845884}"/>
          </ac:spMkLst>
        </pc:spChg>
        <pc:spChg chg="mod">
          <ac:chgData name="Carlos Guerrero Navarro" userId="7d8983bac3345ee8" providerId="LiveId" clId="{8564C42A-A906-4476-88FF-263EEBB8FB04}" dt="2023-04-16T23:31:24.115" v="1916"/>
          <ac:spMkLst>
            <pc:docMk/>
            <pc:sldMk cId="0" sldId="262"/>
            <ac:spMk id="2017" creationId="{0A0E7EC3-69A5-C9D5-269C-04B8E26A936D}"/>
          </ac:spMkLst>
        </pc:spChg>
        <pc:spChg chg="mod">
          <ac:chgData name="Carlos Guerrero Navarro" userId="7d8983bac3345ee8" providerId="LiveId" clId="{8564C42A-A906-4476-88FF-263EEBB8FB04}" dt="2023-04-16T23:31:27.658" v="1918"/>
          <ac:spMkLst>
            <pc:docMk/>
            <pc:sldMk cId="0" sldId="262"/>
            <ac:spMk id="2020" creationId="{EA8051D1-EB97-5731-72A1-C758C61B75B4}"/>
          </ac:spMkLst>
        </pc:spChg>
        <pc:spChg chg="mod">
          <ac:chgData name="Carlos Guerrero Navarro" userId="7d8983bac3345ee8" providerId="LiveId" clId="{8564C42A-A906-4476-88FF-263EEBB8FB04}" dt="2023-04-16T23:31:27.658" v="1918"/>
          <ac:spMkLst>
            <pc:docMk/>
            <pc:sldMk cId="0" sldId="262"/>
            <ac:spMk id="2021" creationId="{224F98A1-F9C9-BCE3-D169-5CF14BADAFF7}"/>
          </ac:spMkLst>
        </pc:spChg>
        <pc:spChg chg="mod">
          <ac:chgData name="Carlos Guerrero Navarro" userId="7d8983bac3345ee8" providerId="LiveId" clId="{8564C42A-A906-4476-88FF-263EEBB8FB04}" dt="2023-04-16T23:31:27.658" v="1918"/>
          <ac:spMkLst>
            <pc:docMk/>
            <pc:sldMk cId="0" sldId="262"/>
            <ac:spMk id="2022" creationId="{04AE5245-0F6B-D8DC-868D-03437A205CE6}"/>
          </ac:spMkLst>
        </pc:spChg>
        <pc:spChg chg="mod">
          <ac:chgData name="Carlos Guerrero Navarro" userId="7d8983bac3345ee8" providerId="LiveId" clId="{8564C42A-A906-4476-88FF-263EEBB8FB04}" dt="2023-04-16T23:31:27.658" v="1918"/>
          <ac:spMkLst>
            <pc:docMk/>
            <pc:sldMk cId="0" sldId="262"/>
            <ac:spMk id="2023" creationId="{E73EF267-FE9F-DBB4-D8EC-4476AC19E054}"/>
          </ac:spMkLst>
        </pc:spChg>
        <pc:spChg chg="mod">
          <ac:chgData name="Carlos Guerrero Navarro" userId="7d8983bac3345ee8" providerId="LiveId" clId="{8564C42A-A906-4476-88FF-263EEBB8FB04}" dt="2023-04-16T23:31:27.658" v="1918"/>
          <ac:spMkLst>
            <pc:docMk/>
            <pc:sldMk cId="0" sldId="262"/>
            <ac:spMk id="2024" creationId="{D8C5C8D5-F5EF-A94D-C74F-ED920C8EF470}"/>
          </ac:spMkLst>
        </pc:spChg>
        <pc:spChg chg="mod">
          <ac:chgData name="Carlos Guerrero Navarro" userId="7d8983bac3345ee8" providerId="LiveId" clId="{8564C42A-A906-4476-88FF-263EEBB8FB04}" dt="2023-04-16T23:31:27.658" v="1918"/>
          <ac:spMkLst>
            <pc:docMk/>
            <pc:sldMk cId="0" sldId="262"/>
            <ac:spMk id="2025" creationId="{9CA19918-656A-0270-BFC1-BD1AFAD4045C}"/>
          </ac:spMkLst>
        </pc:spChg>
        <pc:spChg chg="mod">
          <ac:chgData name="Carlos Guerrero Navarro" userId="7d8983bac3345ee8" providerId="LiveId" clId="{8564C42A-A906-4476-88FF-263EEBB8FB04}" dt="2023-04-16T23:31:27.658" v="1918"/>
          <ac:spMkLst>
            <pc:docMk/>
            <pc:sldMk cId="0" sldId="262"/>
            <ac:spMk id="2026" creationId="{E4AF8388-0CF5-3FE3-26DF-C3274798EC5D}"/>
          </ac:spMkLst>
        </pc:spChg>
        <pc:spChg chg="mod">
          <ac:chgData name="Carlos Guerrero Navarro" userId="7d8983bac3345ee8" providerId="LiveId" clId="{8564C42A-A906-4476-88FF-263EEBB8FB04}" dt="2023-04-16T23:31:27.658" v="1918"/>
          <ac:spMkLst>
            <pc:docMk/>
            <pc:sldMk cId="0" sldId="262"/>
            <ac:spMk id="2027" creationId="{9795CE7B-71AA-4DF3-F314-54DB271E6AD6}"/>
          </ac:spMkLst>
        </pc:spChg>
        <pc:spChg chg="mod">
          <ac:chgData name="Carlos Guerrero Navarro" userId="7d8983bac3345ee8" providerId="LiveId" clId="{8564C42A-A906-4476-88FF-263EEBB8FB04}" dt="2023-04-16T23:31:27.658" v="1918"/>
          <ac:spMkLst>
            <pc:docMk/>
            <pc:sldMk cId="0" sldId="262"/>
            <ac:spMk id="2028" creationId="{87B7DAAD-9486-10A0-9FEA-C339B51FAF3C}"/>
          </ac:spMkLst>
        </pc:spChg>
        <pc:spChg chg="mod">
          <ac:chgData name="Carlos Guerrero Navarro" userId="7d8983bac3345ee8" providerId="LiveId" clId="{8564C42A-A906-4476-88FF-263EEBB8FB04}" dt="2023-04-16T23:31:27.658" v="1918"/>
          <ac:spMkLst>
            <pc:docMk/>
            <pc:sldMk cId="0" sldId="262"/>
            <ac:spMk id="2029" creationId="{7F5B4B52-5A29-DB63-0DF4-0E9C602C06D4}"/>
          </ac:spMkLst>
        </pc:spChg>
        <pc:spChg chg="mod">
          <ac:chgData name="Carlos Guerrero Navarro" userId="7d8983bac3345ee8" providerId="LiveId" clId="{8564C42A-A906-4476-88FF-263EEBB8FB04}" dt="2023-04-16T23:31:27.658" v="1918"/>
          <ac:spMkLst>
            <pc:docMk/>
            <pc:sldMk cId="0" sldId="262"/>
            <ac:spMk id="2030" creationId="{EF78257E-66E8-B29A-C609-58BBC852D1DE}"/>
          </ac:spMkLst>
        </pc:spChg>
        <pc:spChg chg="mod">
          <ac:chgData name="Carlos Guerrero Navarro" userId="7d8983bac3345ee8" providerId="LiveId" clId="{8564C42A-A906-4476-88FF-263EEBB8FB04}" dt="2023-04-16T23:31:27.658" v="1918"/>
          <ac:spMkLst>
            <pc:docMk/>
            <pc:sldMk cId="0" sldId="262"/>
            <ac:spMk id="2031" creationId="{503571BB-B6FE-0F7B-B1C5-FE3D6B51F1C6}"/>
          </ac:spMkLst>
        </pc:spChg>
        <pc:spChg chg="mod">
          <ac:chgData name="Carlos Guerrero Navarro" userId="7d8983bac3345ee8" providerId="LiveId" clId="{8564C42A-A906-4476-88FF-263EEBB8FB04}" dt="2023-04-16T23:31:27.658" v="1918"/>
          <ac:spMkLst>
            <pc:docMk/>
            <pc:sldMk cId="0" sldId="262"/>
            <ac:spMk id="2032" creationId="{BEDF0737-0772-1FD4-60E2-B25A45239B0C}"/>
          </ac:spMkLst>
        </pc:spChg>
        <pc:spChg chg="mod">
          <ac:chgData name="Carlos Guerrero Navarro" userId="7d8983bac3345ee8" providerId="LiveId" clId="{8564C42A-A906-4476-88FF-263EEBB8FB04}" dt="2023-04-16T23:31:27.658" v="1918"/>
          <ac:spMkLst>
            <pc:docMk/>
            <pc:sldMk cId="0" sldId="262"/>
            <ac:spMk id="2033" creationId="{2751F1DE-826C-DA48-EFB5-4E70D9135976}"/>
          </ac:spMkLst>
        </pc:spChg>
        <pc:spChg chg="mod">
          <ac:chgData name="Carlos Guerrero Navarro" userId="7d8983bac3345ee8" providerId="LiveId" clId="{8564C42A-A906-4476-88FF-263EEBB8FB04}" dt="2023-04-16T23:31:27.658" v="1918"/>
          <ac:spMkLst>
            <pc:docMk/>
            <pc:sldMk cId="0" sldId="262"/>
            <ac:spMk id="2034" creationId="{D6112130-A665-C568-54AA-9DC72E8589E1}"/>
          </ac:spMkLst>
        </pc:spChg>
        <pc:spChg chg="mod">
          <ac:chgData name="Carlos Guerrero Navarro" userId="7d8983bac3345ee8" providerId="LiveId" clId="{8564C42A-A906-4476-88FF-263EEBB8FB04}" dt="2023-04-16T23:31:27.658" v="1918"/>
          <ac:spMkLst>
            <pc:docMk/>
            <pc:sldMk cId="0" sldId="262"/>
            <ac:spMk id="2035" creationId="{1CEB9810-5751-7894-3E73-D68D064216AF}"/>
          </ac:spMkLst>
        </pc:spChg>
        <pc:spChg chg="mod">
          <ac:chgData name="Carlos Guerrero Navarro" userId="7d8983bac3345ee8" providerId="LiveId" clId="{8564C42A-A906-4476-88FF-263EEBB8FB04}" dt="2023-04-16T23:31:27.658" v="1918"/>
          <ac:spMkLst>
            <pc:docMk/>
            <pc:sldMk cId="0" sldId="262"/>
            <ac:spMk id="2036" creationId="{2416393E-E020-1629-9A53-D3377990B42C}"/>
          </ac:spMkLst>
        </pc:spChg>
        <pc:spChg chg="mod">
          <ac:chgData name="Carlos Guerrero Navarro" userId="7d8983bac3345ee8" providerId="LiveId" clId="{8564C42A-A906-4476-88FF-263EEBB8FB04}" dt="2023-04-16T23:31:27.658" v="1918"/>
          <ac:spMkLst>
            <pc:docMk/>
            <pc:sldMk cId="0" sldId="262"/>
            <ac:spMk id="2037" creationId="{155AA5F0-07AB-D554-70CF-1F1DE08D9BF0}"/>
          </ac:spMkLst>
        </pc:spChg>
        <pc:spChg chg="mod">
          <ac:chgData name="Carlos Guerrero Navarro" userId="7d8983bac3345ee8" providerId="LiveId" clId="{8564C42A-A906-4476-88FF-263EEBB8FB04}" dt="2023-04-16T23:31:27.658" v="1918"/>
          <ac:spMkLst>
            <pc:docMk/>
            <pc:sldMk cId="0" sldId="262"/>
            <ac:spMk id="2038" creationId="{8D2845CA-C776-A1F8-70CB-136174DEF41B}"/>
          </ac:spMkLst>
        </pc:spChg>
        <pc:spChg chg="mod">
          <ac:chgData name="Carlos Guerrero Navarro" userId="7d8983bac3345ee8" providerId="LiveId" clId="{8564C42A-A906-4476-88FF-263EEBB8FB04}" dt="2023-04-16T23:31:27.658" v="1918"/>
          <ac:spMkLst>
            <pc:docMk/>
            <pc:sldMk cId="0" sldId="262"/>
            <ac:spMk id="2039" creationId="{C51270FF-F8DD-9BE5-14D1-880F2E981CDD}"/>
          </ac:spMkLst>
        </pc:spChg>
        <pc:spChg chg="mod">
          <ac:chgData name="Carlos Guerrero Navarro" userId="7d8983bac3345ee8" providerId="LiveId" clId="{8564C42A-A906-4476-88FF-263EEBB8FB04}" dt="2023-04-16T23:31:27.658" v="1918"/>
          <ac:spMkLst>
            <pc:docMk/>
            <pc:sldMk cId="0" sldId="262"/>
            <ac:spMk id="2040" creationId="{10D144BF-EED5-4BAB-40D1-83569813E288}"/>
          </ac:spMkLst>
        </pc:spChg>
        <pc:spChg chg="mod">
          <ac:chgData name="Carlos Guerrero Navarro" userId="7d8983bac3345ee8" providerId="LiveId" clId="{8564C42A-A906-4476-88FF-263EEBB8FB04}" dt="2023-04-16T23:31:27.658" v="1918"/>
          <ac:spMkLst>
            <pc:docMk/>
            <pc:sldMk cId="0" sldId="262"/>
            <ac:spMk id="2041" creationId="{465C3B90-5C2F-5C02-2174-8F16AB4E64E1}"/>
          </ac:spMkLst>
        </pc:spChg>
        <pc:spChg chg="mod">
          <ac:chgData name="Carlos Guerrero Navarro" userId="7d8983bac3345ee8" providerId="LiveId" clId="{8564C42A-A906-4476-88FF-263EEBB8FB04}" dt="2023-04-16T23:31:27.658" v="1918"/>
          <ac:spMkLst>
            <pc:docMk/>
            <pc:sldMk cId="0" sldId="262"/>
            <ac:spMk id="2042" creationId="{DDFFFF1E-A0BC-66AB-0177-FA904D173A83}"/>
          </ac:spMkLst>
        </pc:spChg>
        <pc:spChg chg="mod">
          <ac:chgData name="Carlos Guerrero Navarro" userId="7d8983bac3345ee8" providerId="LiveId" clId="{8564C42A-A906-4476-88FF-263EEBB8FB04}" dt="2023-04-16T23:31:27.658" v="1918"/>
          <ac:spMkLst>
            <pc:docMk/>
            <pc:sldMk cId="0" sldId="262"/>
            <ac:spMk id="2043" creationId="{2A741F8C-6B4C-8667-E453-3709F241C7F1}"/>
          </ac:spMkLst>
        </pc:spChg>
        <pc:spChg chg="mod">
          <ac:chgData name="Carlos Guerrero Navarro" userId="7d8983bac3345ee8" providerId="LiveId" clId="{8564C42A-A906-4476-88FF-263EEBB8FB04}" dt="2023-04-16T23:31:27.658" v="1918"/>
          <ac:spMkLst>
            <pc:docMk/>
            <pc:sldMk cId="0" sldId="262"/>
            <ac:spMk id="2044" creationId="{DD241CFA-B0A7-1A63-0D45-D1492AD170DF}"/>
          </ac:spMkLst>
        </pc:spChg>
        <pc:spChg chg="mod">
          <ac:chgData name="Carlos Guerrero Navarro" userId="7d8983bac3345ee8" providerId="LiveId" clId="{8564C42A-A906-4476-88FF-263EEBB8FB04}" dt="2023-04-16T23:31:27.658" v="1918"/>
          <ac:spMkLst>
            <pc:docMk/>
            <pc:sldMk cId="0" sldId="262"/>
            <ac:spMk id="2045" creationId="{9C103C87-0231-DEB0-8B0C-C9D48C7DE7DE}"/>
          </ac:spMkLst>
        </pc:spChg>
        <pc:spChg chg="mod">
          <ac:chgData name="Carlos Guerrero Navarro" userId="7d8983bac3345ee8" providerId="LiveId" clId="{8564C42A-A906-4476-88FF-263EEBB8FB04}" dt="2023-04-16T23:31:27.658" v="1918"/>
          <ac:spMkLst>
            <pc:docMk/>
            <pc:sldMk cId="0" sldId="262"/>
            <ac:spMk id="2046" creationId="{9535EC6F-45A5-1C55-C229-7935552D774D}"/>
          </ac:spMkLst>
        </pc:spChg>
        <pc:spChg chg="mod">
          <ac:chgData name="Carlos Guerrero Navarro" userId="7d8983bac3345ee8" providerId="LiveId" clId="{8564C42A-A906-4476-88FF-263EEBB8FB04}" dt="2023-04-16T23:31:27.658" v="1918"/>
          <ac:spMkLst>
            <pc:docMk/>
            <pc:sldMk cId="0" sldId="262"/>
            <ac:spMk id="2047" creationId="{6F7A11A4-33E6-5B3F-66D8-DFA022AD1ADD}"/>
          </ac:spMkLst>
        </pc:spChg>
        <pc:spChg chg="mod">
          <ac:chgData name="Carlos Guerrero Navarro" userId="7d8983bac3345ee8" providerId="LiveId" clId="{8564C42A-A906-4476-88FF-263EEBB8FB04}" dt="2023-04-16T23:31:27.658" v="1918"/>
          <ac:spMkLst>
            <pc:docMk/>
            <pc:sldMk cId="0" sldId="262"/>
            <ac:spMk id="2048" creationId="{4BA82C96-F6B3-87BA-B437-00F3E1940C4F}"/>
          </ac:spMkLst>
        </pc:spChg>
        <pc:spChg chg="mod">
          <ac:chgData name="Carlos Guerrero Navarro" userId="7d8983bac3345ee8" providerId="LiveId" clId="{8564C42A-A906-4476-88FF-263EEBB8FB04}" dt="2023-04-16T23:31:27.658" v="1918"/>
          <ac:spMkLst>
            <pc:docMk/>
            <pc:sldMk cId="0" sldId="262"/>
            <ac:spMk id="2049" creationId="{2CD25852-6414-E920-A8AE-E01D37C4CAF4}"/>
          </ac:spMkLst>
        </pc:spChg>
        <pc:spChg chg="mod">
          <ac:chgData name="Carlos Guerrero Navarro" userId="7d8983bac3345ee8" providerId="LiveId" clId="{8564C42A-A906-4476-88FF-263EEBB8FB04}" dt="2023-04-16T23:31:27.658" v="1918"/>
          <ac:spMkLst>
            <pc:docMk/>
            <pc:sldMk cId="0" sldId="262"/>
            <ac:spMk id="2050" creationId="{B66854F8-2A33-D270-16E7-96E9A0E660F0}"/>
          </ac:spMkLst>
        </pc:spChg>
        <pc:spChg chg="mod">
          <ac:chgData name="Carlos Guerrero Navarro" userId="7d8983bac3345ee8" providerId="LiveId" clId="{8564C42A-A906-4476-88FF-263EEBB8FB04}" dt="2023-04-16T23:31:27.658" v="1918"/>
          <ac:spMkLst>
            <pc:docMk/>
            <pc:sldMk cId="0" sldId="262"/>
            <ac:spMk id="2051" creationId="{816B71E7-A86E-BBA3-BBE2-B11934F7B280}"/>
          </ac:spMkLst>
        </pc:spChg>
        <pc:spChg chg="mod">
          <ac:chgData name="Carlos Guerrero Navarro" userId="7d8983bac3345ee8" providerId="LiveId" clId="{8564C42A-A906-4476-88FF-263EEBB8FB04}" dt="2023-04-16T23:31:27.658" v="1918"/>
          <ac:spMkLst>
            <pc:docMk/>
            <pc:sldMk cId="0" sldId="262"/>
            <ac:spMk id="2052" creationId="{3062A6F3-05B2-ADD0-9B34-440632FE154C}"/>
          </ac:spMkLst>
        </pc:spChg>
        <pc:spChg chg="mod">
          <ac:chgData name="Carlos Guerrero Navarro" userId="7d8983bac3345ee8" providerId="LiveId" clId="{8564C42A-A906-4476-88FF-263EEBB8FB04}" dt="2023-04-16T23:31:27.658" v="1918"/>
          <ac:spMkLst>
            <pc:docMk/>
            <pc:sldMk cId="0" sldId="262"/>
            <ac:spMk id="2053" creationId="{BEB40DC8-C028-D730-DAA7-9C3638416CE8}"/>
          </ac:spMkLst>
        </pc:spChg>
        <pc:spChg chg="mod">
          <ac:chgData name="Carlos Guerrero Navarro" userId="7d8983bac3345ee8" providerId="LiveId" clId="{8564C42A-A906-4476-88FF-263EEBB8FB04}" dt="2023-04-16T23:31:27.658" v="1918"/>
          <ac:spMkLst>
            <pc:docMk/>
            <pc:sldMk cId="0" sldId="262"/>
            <ac:spMk id="2054" creationId="{7B4F4C87-A8BE-50D7-2501-5DEB0A6FBD62}"/>
          </ac:spMkLst>
        </pc:spChg>
        <pc:spChg chg="mod">
          <ac:chgData name="Carlos Guerrero Navarro" userId="7d8983bac3345ee8" providerId="LiveId" clId="{8564C42A-A906-4476-88FF-263EEBB8FB04}" dt="2023-04-16T23:31:27.658" v="1918"/>
          <ac:spMkLst>
            <pc:docMk/>
            <pc:sldMk cId="0" sldId="262"/>
            <ac:spMk id="2055" creationId="{B6F2BF48-5189-2AF9-972D-B39FB7F1FF34}"/>
          </ac:spMkLst>
        </pc:spChg>
        <pc:spChg chg="mod">
          <ac:chgData name="Carlos Guerrero Navarro" userId="7d8983bac3345ee8" providerId="LiveId" clId="{8564C42A-A906-4476-88FF-263EEBB8FB04}" dt="2023-04-16T23:31:27.658" v="1918"/>
          <ac:spMkLst>
            <pc:docMk/>
            <pc:sldMk cId="0" sldId="262"/>
            <ac:spMk id="2056" creationId="{C072D7FB-9312-E20F-FCD4-094F2AAD4DE1}"/>
          </ac:spMkLst>
        </pc:spChg>
        <pc:spChg chg="mod">
          <ac:chgData name="Carlos Guerrero Navarro" userId="7d8983bac3345ee8" providerId="LiveId" clId="{8564C42A-A906-4476-88FF-263EEBB8FB04}" dt="2023-04-16T23:31:27.658" v="1918"/>
          <ac:spMkLst>
            <pc:docMk/>
            <pc:sldMk cId="0" sldId="262"/>
            <ac:spMk id="2057" creationId="{0916F63B-D198-04B3-905F-86B64D24E2AE}"/>
          </ac:spMkLst>
        </pc:spChg>
        <pc:spChg chg="mod">
          <ac:chgData name="Carlos Guerrero Navarro" userId="7d8983bac3345ee8" providerId="LiveId" clId="{8564C42A-A906-4476-88FF-263EEBB8FB04}" dt="2023-04-16T23:31:27.658" v="1918"/>
          <ac:spMkLst>
            <pc:docMk/>
            <pc:sldMk cId="0" sldId="262"/>
            <ac:spMk id="2058" creationId="{1ED5DE3A-8638-09F1-155C-9A947AE49B8B}"/>
          </ac:spMkLst>
        </pc:spChg>
        <pc:spChg chg="mod">
          <ac:chgData name="Carlos Guerrero Navarro" userId="7d8983bac3345ee8" providerId="LiveId" clId="{8564C42A-A906-4476-88FF-263EEBB8FB04}" dt="2023-04-16T23:31:27.658" v="1918"/>
          <ac:spMkLst>
            <pc:docMk/>
            <pc:sldMk cId="0" sldId="262"/>
            <ac:spMk id="2059" creationId="{8DF3C868-6E2A-9243-60F6-78E845662B3B}"/>
          </ac:spMkLst>
        </pc:spChg>
        <pc:spChg chg="mod">
          <ac:chgData name="Carlos Guerrero Navarro" userId="7d8983bac3345ee8" providerId="LiveId" clId="{8564C42A-A906-4476-88FF-263EEBB8FB04}" dt="2023-04-16T23:31:27.658" v="1918"/>
          <ac:spMkLst>
            <pc:docMk/>
            <pc:sldMk cId="0" sldId="262"/>
            <ac:spMk id="2060" creationId="{BD41886C-94C7-9AF4-1742-ABAB9AF68BA1}"/>
          </ac:spMkLst>
        </pc:spChg>
        <pc:spChg chg="mod">
          <ac:chgData name="Carlos Guerrero Navarro" userId="7d8983bac3345ee8" providerId="LiveId" clId="{8564C42A-A906-4476-88FF-263EEBB8FB04}" dt="2023-04-16T23:31:27.658" v="1918"/>
          <ac:spMkLst>
            <pc:docMk/>
            <pc:sldMk cId="0" sldId="262"/>
            <ac:spMk id="2061" creationId="{97F8167B-7362-8CA6-E21C-AAE37DE41B09}"/>
          </ac:spMkLst>
        </pc:spChg>
        <pc:spChg chg="mod">
          <ac:chgData name="Carlos Guerrero Navarro" userId="7d8983bac3345ee8" providerId="LiveId" clId="{8564C42A-A906-4476-88FF-263EEBB8FB04}" dt="2023-04-16T23:31:27.658" v="1918"/>
          <ac:spMkLst>
            <pc:docMk/>
            <pc:sldMk cId="0" sldId="262"/>
            <ac:spMk id="2062" creationId="{09702F67-5EDB-6460-DD9C-22F327DFB050}"/>
          </ac:spMkLst>
        </pc:spChg>
        <pc:spChg chg="mod">
          <ac:chgData name="Carlos Guerrero Navarro" userId="7d8983bac3345ee8" providerId="LiveId" clId="{8564C42A-A906-4476-88FF-263EEBB8FB04}" dt="2023-04-16T23:31:27.658" v="1918"/>
          <ac:spMkLst>
            <pc:docMk/>
            <pc:sldMk cId="0" sldId="262"/>
            <ac:spMk id="2063" creationId="{7F2F184A-5584-58F1-2DA4-5A6A780C7974}"/>
          </ac:spMkLst>
        </pc:spChg>
        <pc:spChg chg="mod">
          <ac:chgData name="Carlos Guerrero Navarro" userId="7d8983bac3345ee8" providerId="LiveId" clId="{8564C42A-A906-4476-88FF-263EEBB8FB04}" dt="2023-04-16T23:31:27.658" v="1918"/>
          <ac:spMkLst>
            <pc:docMk/>
            <pc:sldMk cId="0" sldId="262"/>
            <ac:spMk id="2064" creationId="{C817F5CA-6252-848E-A6F5-4DF48E859CD2}"/>
          </ac:spMkLst>
        </pc:spChg>
        <pc:spChg chg="mod">
          <ac:chgData name="Carlos Guerrero Navarro" userId="7d8983bac3345ee8" providerId="LiveId" clId="{8564C42A-A906-4476-88FF-263EEBB8FB04}" dt="2023-04-16T23:31:27.658" v="1918"/>
          <ac:spMkLst>
            <pc:docMk/>
            <pc:sldMk cId="0" sldId="262"/>
            <ac:spMk id="2065" creationId="{490258D1-8DE7-6DC6-8A6E-C8D433B1AC1F}"/>
          </ac:spMkLst>
        </pc:spChg>
        <pc:spChg chg="mod">
          <ac:chgData name="Carlos Guerrero Navarro" userId="7d8983bac3345ee8" providerId="LiveId" clId="{8564C42A-A906-4476-88FF-263EEBB8FB04}" dt="2023-04-16T23:31:27.658" v="1918"/>
          <ac:spMkLst>
            <pc:docMk/>
            <pc:sldMk cId="0" sldId="262"/>
            <ac:spMk id="2066" creationId="{D116F73E-84F0-60F7-2F42-57C31D08E85C}"/>
          </ac:spMkLst>
        </pc:spChg>
        <pc:spChg chg="mod">
          <ac:chgData name="Carlos Guerrero Navarro" userId="7d8983bac3345ee8" providerId="LiveId" clId="{8564C42A-A906-4476-88FF-263EEBB8FB04}" dt="2023-04-16T23:31:27.658" v="1918"/>
          <ac:spMkLst>
            <pc:docMk/>
            <pc:sldMk cId="0" sldId="262"/>
            <ac:spMk id="2067" creationId="{91B1D625-84E6-E2AE-B197-CABEB62733E7}"/>
          </ac:spMkLst>
        </pc:spChg>
        <pc:spChg chg="mod">
          <ac:chgData name="Carlos Guerrero Navarro" userId="7d8983bac3345ee8" providerId="LiveId" clId="{8564C42A-A906-4476-88FF-263EEBB8FB04}" dt="2023-04-16T23:31:27.658" v="1918"/>
          <ac:spMkLst>
            <pc:docMk/>
            <pc:sldMk cId="0" sldId="262"/>
            <ac:spMk id="2068" creationId="{69E0CFFD-A5C5-2759-A692-061A30F5645F}"/>
          </ac:spMkLst>
        </pc:spChg>
        <pc:spChg chg="mod">
          <ac:chgData name="Carlos Guerrero Navarro" userId="7d8983bac3345ee8" providerId="LiveId" clId="{8564C42A-A906-4476-88FF-263EEBB8FB04}" dt="2023-04-16T23:31:27.658" v="1918"/>
          <ac:spMkLst>
            <pc:docMk/>
            <pc:sldMk cId="0" sldId="262"/>
            <ac:spMk id="2069" creationId="{AC777641-37CA-D45A-338E-9CCD72CBFD28}"/>
          </ac:spMkLst>
        </pc:spChg>
        <pc:spChg chg="mod">
          <ac:chgData name="Carlos Guerrero Navarro" userId="7d8983bac3345ee8" providerId="LiveId" clId="{8564C42A-A906-4476-88FF-263EEBB8FB04}" dt="2023-04-16T23:31:27.658" v="1918"/>
          <ac:spMkLst>
            <pc:docMk/>
            <pc:sldMk cId="0" sldId="262"/>
            <ac:spMk id="2070" creationId="{1E259BDA-1204-DE7F-44E6-538E0C535AC3}"/>
          </ac:spMkLst>
        </pc:spChg>
        <pc:spChg chg="mod">
          <ac:chgData name="Carlos Guerrero Navarro" userId="7d8983bac3345ee8" providerId="LiveId" clId="{8564C42A-A906-4476-88FF-263EEBB8FB04}" dt="2023-04-16T23:31:27.658" v="1918"/>
          <ac:spMkLst>
            <pc:docMk/>
            <pc:sldMk cId="0" sldId="262"/>
            <ac:spMk id="2071" creationId="{EA5556B6-C285-9416-DDDB-019102530567}"/>
          </ac:spMkLst>
        </pc:spChg>
        <pc:spChg chg="mod">
          <ac:chgData name="Carlos Guerrero Navarro" userId="7d8983bac3345ee8" providerId="LiveId" clId="{8564C42A-A906-4476-88FF-263EEBB8FB04}" dt="2023-04-16T23:31:27.658" v="1918"/>
          <ac:spMkLst>
            <pc:docMk/>
            <pc:sldMk cId="0" sldId="262"/>
            <ac:spMk id="2072" creationId="{95FE1B62-75E8-B505-B75D-A1AEC010E572}"/>
          </ac:spMkLst>
        </pc:spChg>
        <pc:spChg chg="mod">
          <ac:chgData name="Carlos Guerrero Navarro" userId="7d8983bac3345ee8" providerId="LiveId" clId="{8564C42A-A906-4476-88FF-263EEBB8FB04}" dt="2023-04-16T23:31:27.658" v="1918"/>
          <ac:spMkLst>
            <pc:docMk/>
            <pc:sldMk cId="0" sldId="262"/>
            <ac:spMk id="2073" creationId="{0BC64C4E-663D-D5FF-2737-334A9F718376}"/>
          </ac:spMkLst>
        </pc:spChg>
        <pc:spChg chg="mod">
          <ac:chgData name="Carlos Guerrero Navarro" userId="7d8983bac3345ee8" providerId="LiveId" clId="{8564C42A-A906-4476-88FF-263EEBB8FB04}" dt="2023-04-16T23:31:27.658" v="1918"/>
          <ac:spMkLst>
            <pc:docMk/>
            <pc:sldMk cId="0" sldId="262"/>
            <ac:spMk id="2074" creationId="{A35B108E-AAF3-03C0-622E-556AACB81780}"/>
          </ac:spMkLst>
        </pc:spChg>
        <pc:spChg chg="mod">
          <ac:chgData name="Carlos Guerrero Navarro" userId="7d8983bac3345ee8" providerId="LiveId" clId="{8564C42A-A906-4476-88FF-263EEBB8FB04}" dt="2023-04-16T23:31:27.658" v="1918"/>
          <ac:spMkLst>
            <pc:docMk/>
            <pc:sldMk cId="0" sldId="262"/>
            <ac:spMk id="2075" creationId="{C093F61C-B57E-4FF7-0713-585BCDA09237}"/>
          </ac:spMkLst>
        </pc:spChg>
        <pc:spChg chg="mod">
          <ac:chgData name="Carlos Guerrero Navarro" userId="7d8983bac3345ee8" providerId="LiveId" clId="{8564C42A-A906-4476-88FF-263EEBB8FB04}" dt="2023-04-16T23:31:27.658" v="1918"/>
          <ac:spMkLst>
            <pc:docMk/>
            <pc:sldMk cId="0" sldId="262"/>
            <ac:spMk id="2076" creationId="{3CAA50DA-96F4-0058-D824-FFF9C1DAF567}"/>
          </ac:spMkLst>
        </pc:spChg>
        <pc:spChg chg="mod">
          <ac:chgData name="Carlos Guerrero Navarro" userId="7d8983bac3345ee8" providerId="LiveId" clId="{8564C42A-A906-4476-88FF-263EEBB8FB04}" dt="2023-04-16T23:31:27.658" v="1918"/>
          <ac:spMkLst>
            <pc:docMk/>
            <pc:sldMk cId="0" sldId="262"/>
            <ac:spMk id="2077" creationId="{B2CA6595-5D99-08A9-AC71-C6F91D7D3017}"/>
          </ac:spMkLst>
        </pc:spChg>
        <pc:spChg chg="mod">
          <ac:chgData name="Carlos Guerrero Navarro" userId="7d8983bac3345ee8" providerId="LiveId" clId="{8564C42A-A906-4476-88FF-263EEBB8FB04}" dt="2023-04-16T23:31:27.658" v="1918"/>
          <ac:spMkLst>
            <pc:docMk/>
            <pc:sldMk cId="0" sldId="262"/>
            <ac:spMk id="2078" creationId="{CBEF5752-D305-F179-6B71-B572C158240A}"/>
          </ac:spMkLst>
        </pc:spChg>
        <pc:spChg chg="mod">
          <ac:chgData name="Carlos Guerrero Navarro" userId="7d8983bac3345ee8" providerId="LiveId" clId="{8564C42A-A906-4476-88FF-263EEBB8FB04}" dt="2023-04-16T23:31:27.658" v="1918"/>
          <ac:spMkLst>
            <pc:docMk/>
            <pc:sldMk cId="0" sldId="262"/>
            <ac:spMk id="2079" creationId="{E7E349FE-56E0-FA08-C604-878D99268C60}"/>
          </ac:spMkLst>
        </pc:spChg>
        <pc:spChg chg="mod">
          <ac:chgData name="Carlos Guerrero Navarro" userId="7d8983bac3345ee8" providerId="LiveId" clId="{8564C42A-A906-4476-88FF-263EEBB8FB04}" dt="2023-04-16T23:31:27.658" v="1918"/>
          <ac:spMkLst>
            <pc:docMk/>
            <pc:sldMk cId="0" sldId="262"/>
            <ac:spMk id="2080" creationId="{8C06FEEB-061D-F943-2BF9-04359BA9AB39}"/>
          </ac:spMkLst>
        </pc:spChg>
        <pc:spChg chg="mod">
          <ac:chgData name="Carlos Guerrero Navarro" userId="7d8983bac3345ee8" providerId="LiveId" clId="{8564C42A-A906-4476-88FF-263EEBB8FB04}" dt="2023-04-16T23:31:27.658" v="1918"/>
          <ac:spMkLst>
            <pc:docMk/>
            <pc:sldMk cId="0" sldId="262"/>
            <ac:spMk id="2081" creationId="{516E858F-5B21-5D16-BEB4-E750E3C15696}"/>
          </ac:spMkLst>
        </pc:spChg>
        <pc:spChg chg="mod">
          <ac:chgData name="Carlos Guerrero Navarro" userId="7d8983bac3345ee8" providerId="LiveId" clId="{8564C42A-A906-4476-88FF-263EEBB8FB04}" dt="2023-04-16T23:31:27.658" v="1918"/>
          <ac:spMkLst>
            <pc:docMk/>
            <pc:sldMk cId="0" sldId="262"/>
            <ac:spMk id="2082" creationId="{89FB3AFC-1E98-1A3A-74A1-614CE5A0303B}"/>
          </ac:spMkLst>
        </pc:spChg>
        <pc:spChg chg="mod">
          <ac:chgData name="Carlos Guerrero Navarro" userId="7d8983bac3345ee8" providerId="LiveId" clId="{8564C42A-A906-4476-88FF-263EEBB8FB04}" dt="2023-04-16T23:31:27.658" v="1918"/>
          <ac:spMkLst>
            <pc:docMk/>
            <pc:sldMk cId="0" sldId="262"/>
            <ac:spMk id="2083" creationId="{450EA9FA-63FA-B53F-7F64-5F30DA61A8E7}"/>
          </ac:spMkLst>
        </pc:spChg>
        <pc:spChg chg="mod">
          <ac:chgData name="Carlos Guerrero Navarro" userId="7d8983bac3345ee8" providerId="LiveId" clId="{8564C42A-A906-4476-88FF-263EEBB8FB04}" dt="2023-04-16T23:31:27.658" v="1918"/>
          <ac:spMkLst>
            <pc:docMk/>
            <pc:sldMk cId="0" sldId="262"/>
            <ac:spMk id="2084" creationId="{306ED61C-FC8E-3030-8D11-71B18299E0B8}"/>
          </ac:spMkLst>
        </pc:spChg>
        <pc:spChg chg="mod">
          <ac:chgData name="Carlos Guerrero Navarro" userId="7d8983bac3345ee8" providerId="LiveId" clId="{8564C42A-A906-4476-88FF-263EEBB8FB04}" dt="2023-04-16T23:31:27.658" v="1918"/>
          <ac:spMkLst>
            <pc:docMk/>
            <pc:sldMk cId="0" sldId="262"/>
            <ac:spMk id="2085" creationId="{F8B8D183-294B-DFA3-7354-25264EEA3C27}"/>
          </ac:spMkLst>
        </pc:spChg>
        <pc:spChg chg="mod">
          <ac:chgData name="Carlos Guerrero Navarro" userId="7d8983bac3345ee8" providerId="LiveId" clId="{8564C42A-A906-4476-88FF-263EEBB8FB04}" dt="2023-04-16T23:31:27.658" v="1918"/>
          <ac:spMkLst>
            <pc:docMk/>
            <pc:sldMk cId="0" sldId="262"/>
            <ac:spMk id="2086" creationId="{BBAB4846-B6F2-7EA3-E6A0-DA01B52A59F7}"/>
          </ac:spMkLst>
        </pc:spChg>
        <pc:spChg chg="mod">
          <ac:chgData name="Carlos Guerrero Navarro" userId="7d8983bac3345ee8" providerId="LiveId" clId="{8564C42A-A906-4476-88FF-263EEBB8FB04}" dt="2023-04-16T23:31:27.658" v="1918"/>
          <ac:spMkLst>
            <pc:docMk/>
            <pc:sldMk cId="0" sldId="262"/>
            <ac:spMk id="2087" creationId="{01E7089B-3731-49CF-41C3-0704EB127979}"/>
          </ac:spMkLst>
        </pc:spChg>
        <pc:spChg chg="mod">
          <ac:chgData name="Carlos Guerrero Navarro" userId="7d8983bac3345ee8" providerId="LiveId" clId="{8564C42A-A906-4476-88FF-263EEBB8FB04}" dt="2023-04-16T23:31:27.658" v="1918"/>
          <ac:spMkLst>
            <pc:docMk/>
            <pc:sldMk cId="0" sldId="262"/>
            <ac:spMk id="2088" creationId="{CE175381-F915-8600-A677-61E5049382D3}"/>
          </ac:spMkLst>
        </pc:spChg>
        <pc:spChg chg="mod">
          <ac:chgData name="Carlos Guerrero Navarro" userId="7d8983bac3345ee8" providerId="LiveId" clId="{8564C42A-A906-4476-88FF-263EEBB8FB04}" dt="2023-04-16T23:31:27.658" v="1918"/>
          <ac:spMkLst>
            <pc:docMk/>
            <pc:sldMk cId="0" sldId="262"/>
            <ac:spMk id="2089" creationId="{14D4481C-98D9-6966-8A17-1F3D64C92793}"/>
          </ac:spMkLst>
        </pc:spChg>
        <pc:spChg chg="mod">
          <ac:chgData name="Carlos Guerrero Navarro" userId="7d8983bac3345ee8" providerId="LiveId" clId="{8564C42A-A906-4476-88FF-263EEBB8FB04}" dt="2023-04-16T23:31:27.658" v="1918"/>
          <ac:spMkLst>
            <pc:docMk/>
            <pc:sldMk cId="0" sldId="262"/>
            <ac:spMk id="2090" creationId="{DAF4DE8F-F3C8-30EE-C99F-B67F271FE66F}"/>
          </ac:spMkLst>
        </pc:spChg>
        <pc:spChg chg="mod">
          <ac:chgData name="Carlos Guerrero Navarro" userId="7d8983bac3345ee8" providerId="LiveId" clId="{8564C42A-A906-4476-88FF-263EEBB8FB04}" dt="2023-04-16T23:31:27.658" v="1918"/>
          <ac:spMkLst>
            <pc:docMk/>
            <pc:sldMk cId="0" sldId="262"/>
            <ac:spMk id="2091" creationId="{47DBB20B-A553-DDF2-D635-3BC624353A92}"/>
          </ac:spMkLst>
        </pc:spChg>
        <pc:spChg chg="mod">
          <ac:chgData name="Carlos Guerrero Navarro" userId="7d8983bac3345ee8" providerId="LiveId" clId="{8564C42A-A906-4476-88FF-263EEBB8FB04}" dt="2023-04-16T23:31:27.658" v="1918"/>
          <ac:spMkLst>
            <pc:docMk/>
            <pc:sldMk cId="0" sldId="262"/>
            <ac:spMk id="2092" creationId="{03D8EB50-B9B5-5F34-DB65-B6A5AA875E4D}"/>
          </ac:spMkLst>
        </pc:spChg>
        <pc:spChg chg="mod">
          <ac:chgData name="Carlos Guerrero Navarro" userId="7d8983bac3345ee8" providerId="LiveId" clId="{8564C42A-A906-4476-88FF-263EEBB8FB04}" dt="2023-04-16T23:31:29.284" v="1920"/>
          <ac:spMkLst>
            <pc:docMk/>
            <pc:sldMk cId="0" sldId="262"/>
            <ac:spMk id="2095" creationId="{814DF305-976A-4C83-B8E2-43AEE66D82A7}"/>
          </ac:spMkLst>
        </pc:spChg>
        <pc:spChg chg="mod">
          <ac:chgData name="Carlos Guerrero Navarro" userId="7d8983bac3345ee8" providerId="LiveId" clId="{8564C42A-A906-4476-88FF-263EEBB8FB04}" dt="2023-04-16T23:31:29.284" v="1920"/>
          <ac:spMkLst>
            <pc:docMk/>
            <pc:sldMk cId="0" sldId="262"/>
            <ac:spMk id="2096" creationId="{BF8977BC-6280-CC3B-D2DC-2030D3D20FCD}"/>
          </ac:spMkLst>
        </pc:spChg>
        <pc:spChg chg="mod">
          <ac:chgData name="Carlos Guerrero Navarro" userId="7d8983bac3345ee8" providerId="LiveId" clId="{8564C42A-A906-4476-88FF-263EEBB8FB04}" dt="2023-04-16T23:31:29.284" v="1920"/>
          <ac:spMkLst>
            <pc:docMk/>
            <pc:sldMk cId="0" sldId="262"/>
            <ac:spMk id="2097" creationId="{E8D00221-B62B-6196-F851-3C0ADB5F2AFB}"/>
          </ac:spMkLst>
        </pc:spChg>
        <pc:spChg chg="mod">
          <ac:chgData name="Carlos Guerrero Navarro" userId="7d8983bac3345ee8" providerId="LiveId" clId="{8564C42A-A906-4476-88FF-263EEBB8FB04}" dt="2023-04-16T23:31:29.284" v="1920"/>
          <ac:spMkLst>
            <pc:docMk/>
            <pc:sldMk cId="0" sldId="262"/>
            <ac:spMk id="2098" creationId="{BA5B24A7-5FDC-0042-BDE7-59A9664F1C86}"/>
          </ac:spMkLst>
        </pc:spChg>
        <pc:spChg chg="mod">
          <ac:chgData name="Carlos Guerrero Navarro" userId="7d8983bac3345ee8" providerId="LiveId" clId="{8564C42A-A906-4476-88FF-263EEBB8FB04}" dt="2023-04-16T23:31:29.284" v="1920"/>
          <ac:spMkLst>
            <pc:docMk/>
            <pc:sldMk cId="0" sldId="262"/>
            <ac:spMk id="2099" creationId="{1688771C-55E2-E132-51B4-7912321706B4}"/>
          </ac:spMkLst>
        </pc:spChg>
        <pc:spChg chg="mod">
          <ac:chgData name="Carlos Guerrero Navarro" userId="7d8983bac3345ee8" providerId="LiveId" clId="{8564C42A-A906-4476-88FF-263EEBB8FB04}" dt="2023-04-16T23:31:29.284" v="1920"/>
          <ac:spMkLst>
            <pc:docMk/>
            <pc:sldMk cId="0" sldId="262"/>
            <ac:spMk id="2100" creationId="{8CBD28C2-F932-1C5C-A0A0-EFDD4406C247}"/>
          </ac:spMkLst>
        </pc:spChg>
        <pc:spChg chg="mod">
          <ac:chgData name="Carlos Guerrero Navarro" userId="7d8983bac3345ee8" providerId="LiveId" clId="{8564C42A-A906-4476-88FF-263EEBB8FB04}" dt="2023-04-16T23:31:29.284" v="1920"/>
          <ac:spMkLst>
            <pc:docMk/>
            <pc:sldMk cId="0" sldId="262"/>
            <ac:spMk id="2101" creationId="{70D2AE15-F395-AE0C-3068-F17AE23A663B}"/>
          </ac:spMkLst>
        </pc:spChg>
        <pc:spChg chg="mod">
          <ac:chgData name="Carlos Guerrero Navarro" userId="7d8983bac3345ee8" providerId="LiveId" clId="{8564C42A-A906-4476-88FF-263EEBB8FB04}" dt="2023-04-16T23:31:29.284" v="1920"/>
          <ac:spMkLst>
            <pc:docMk/>
            <pc:sldMk cId="0" sldId="262"/>
            <ac:spMk id="2102" creationId="{F0D08EF5-DAA0-D410-4A86-90B4C2DC6ACE}"/>
          </ac:spMkLst>
        </pc:spChg>
        <pc:spChg chg="mod">
          <ac:chgData name="Carlos Guerrero Navarro" userId="7d8983bac3345ee8" providerId="LiveId" clId="{8564C42A-A906-4476-88FF-263EEBB8FB04}" dt="2023-04-16T23:31:29.284" v="1920"/>
          <ac:spMkLst>
            <pc:docMk/>
            <pc:sldMk cId="0" sldId="262"/>
            <ac:spMk id="2103" creationId="{FC2D0FD2-FB5C-5E8A-022E-AB7411CA32F2}"/>
          </ac:spMkLst>
        </pc:spChg>
        <pc:spChg chg="mod">
          <ac:chgData name="Carlos Guerrero Navarro" userId="7d8983bac3345ee8" providerId="LiveId" clId="{8564C42A-A906-4476-88FF-263EEBB8FB04}" dt="2023-04-16T23:31:29.284" v="1920"/>
          <ac:spMkLst>
            <pc:docMk/>
            <pc:sldMk cId="0" sldId="262"/>
            <ac:spMk id="2104" creationId="{D81776A5-C60F-CBB9-5D99-72CFF3F28B20}"/>
          </ac:spMkLst>
        </pc:spChg>
        <pc:spChg chg="mod">
          <ac:chgData name="Carlos Guerrero Navarro" userId="7d8983bac3345ee8" providerId="LiveId" clId="{8564C42A-A906-4476-88FF-263EEBB8FB04}" dt="2023-04-16T23:31:29.284" v="1920"/>
          <ac:spMkLst>
            <pc:docMk/>
            <pc:sldMk cId="0" sldId="262"/>
            <ac:spMk id="2105" creationId="{B2E99DEA-85AD-8A29-83F5-A23F45B1927A}"/>
          </ac:spMkLst>
        </pc:spChg>
        <pc:spChg chg="mod">
          <ac:chgData name="Carlos Guerrero Navarro" userId="7d8983bac3345ee8" providerId="LiveId" clId="{8564C42A-A906-4476-88FF-263EEBB8FB04}" dt="2023-04-16T23:31:29.284" v="1920"/>
          <ac:spMkLst>
            <pc:docMk/>
            <pc:sldMk cId="0" sldId="262"/>
            <ac:spMk id="2106" creationId="{EF0C38D4-F7E1-C067-C902-579637BEB045}"/>
          </ac:spMkLst>
        </pc:spChg>
        <pc:spChg chg="mod">
          <ac:chgData name="Carlos Guerrero Navarro" userId="7d8983bac3345ee8" providerId="LiveId" clId="{8564C42A-A906-4476-88FF-263EEBB8FB04}" dt="2023-04-16T23:31:29.284" v="1920"/>
          <ac:spMkLst>
            <pc:docMk/>
            <pc:sldMk cId="0" sldId="262"/>
            <ac:spMk id="2107" creationId="{FA414E40-2C64-AD7E-7A57-7A47C7D10C6B}"/>
          </ac:spMkLst>
        </pc:spChg>
        <pc:spChg chg="mod">
          <ac:chgData name="Carlos Guerrero Navarro" userId="7d8983bac3345ee8" providerId="LiveId" clId="{8564C42A-A906-4476-88FF-263EEBB8FB04}" dt="2023-04-16T23:31:29.284" v="1920"/>
          <ac:spMkLst>
            <pc:docMk/>
            <pc:sldMk cId="0" sldId="262"/>
            <ac:spMk id="2108" creationId="{8F13D984-EBDD-E087-825F-B19D908F6503}"/>
          </ac:spMkLst>
        </pc:spChg>
        <pc:spChg chg="mod">
          <ac:chgData name="Carlos Guerrero Navarro" userId="7d8983bac3345ee8" providerId="LiveId" clId="{8564C42A-A906-4476-88FF-263EEBB8FB04}" dt="2023-04-16T23:31:29.284" v="1920"/>
          <ac:spMkLst>
            <pc:docMk/>
            <pc:sldMk cId="0" sldId="262"/>
            <ac:spMk id="2109" creationId="{40C7AA1F-D8F3-AF54-D499-2FF4ACC04706}"/>
          </ac:spMkLst>
        </pc:spChg>
        <pc:spChg chg="mod">
          <ac:chgData name="Carlos Guerrero Navarro" userId="7d8983bac3345ee8" providerId="LiveId" clId="{8564C42A-A906-4476-88FF-263EEBB8FB04}" dt="2023-04-16T23:31:29.284" v="1920"/>
          <ac:spMkLst>
            <pc:docMk/>
            <pc:sldMk cId="0" sldId="262"/>
            <ac:spMk id="2110" creationId="{FDB7B613-7AEA-0799-8C5A-8F86422C29C1}"/>
          </ac:spMkLst>
        </pc:spChg>
        <pc:spChg chg="mod">
          <ac:chgData name="Carlos Guerrero Navarro" userId="7d8983bac3345ee8" providerId="LiveId" clId="{8564C42A-A906-4476-88FF-263EEBB8FB04}" dt="2023-04-16T23:31:29.284" v="1920"/>
          <ac:spMkLst>
            <pc:docMk/>
            <pc:sldMk cId="0" sldId="262"/>
            <ac:spMk id="2111" creationId="{20D75C68-A7E4-095F-BBD0-046A57A1C74C}"/>
          </ac:spMkLst>
        </pc:spChg>
        <pc:spChg chg="mod">
          <ac:chgData name="Carlos Guerrero Navarro" userId="7d8983bac3345ee8" providerId="LiveId" clId="{8564C42A-A906-4476-88FF-263EEBB8FB04}" dt="2023-04-16T23:31:29.284" v="1920"/>
          <ac:spMkLst>
            <pc:docMk/>
            <pc:sldMk cId="0" sldId="262"/>
            <ac:spMk id="2112" creationId="{5677574C-CCCF-0722-5455-2AFFCFE026D8}"/>
          </ac:spMkLst>
        </pc:spChg>
        <pc:spChg chg="mod">
          <ac:chgData name="Carlos Guerrero Navarro" userId="7d8983bac3345ee8" providerId="LiveId" clId="{8564C42A-A906-4476-88FF-263EEBB8FB04}" dt="2023-04-16T23:31:29.284" v="1920"/>
          <ac:spMkLst>
            <pc:docMk/>
            <pc:sldMk cId="0" sldId="262"/>
            <ac:spMk id="2113" creationId="{7A9C94A8-4C79-1945-956A-663719F200DA}"/>
          </ac:spMkLst>
        </pc:spChg>
        <pc:spChg chg="mod">
          <ac:chgData name="Carlos Guerrero Navarro" userId="7d8983bac3345ee8" providerId="LiveId" clId="{8564C42A-A906-4476-88FF-263EEBB8FB04}" dt="2023-04-16T23:31:29.284" v="1920"/>
          <ac:spMkLst>
            <pc:docMk/>
            <pc:sldMk cId="0" sldId="262"/>
            <ac:spMk id="2114" creationId="{44C035BE-1921-9344-790F-FEB7ED327760}"/>
          </ac:spMkLst>
        </pc:spChg>
        <pc:spChg chg="mod">
          <ac:chgData name="Carlos Guerrero Navarro" userId="7d8983bac3345ee8" providerId="LiveId" clId="{8564C42A-A906-4476-88FF-263EEBB8FB04}" dt="2023-04-16T23:31:29.284" v="1920"/>
          <ac:spMkLst>
            <pc:docMk/>
            <pc:sldMk cId="0" sldId="262"/>
            <ac:spMk id="2115" creationId="{DFAF34FB-E556-1642-23FC-690619994785}"/>
          </ac:spMkLst>
        </pc:spChg>
        <pc:spChg chg="mod">
          <ac:chgData name="Carlos Guerrero Navarro" userId="7d8983bac3345ee8" providerId="LiveId" clId="{8564C42A-A906-4476-88FF-263EEBB8FB04}" dt="2023-04-16T23:31:29.284" v="1920"/>
          <ac:spMkLst>
            <pc:docMk/>
            <pc:sldMk cId="0" sldId="262"/>
            <ac:spMk id="2116" creationId="{435D8290-10EE-5BD1-E25E-2336376815F3}"/>
          </ac:spMkLst>
        </pc:spChg>
        <pc:spChg chg="mod">
          <ac:chgData name="Carlos Guerrero Navarro" userId="7d8983bac3345ee8" providerId="LiveId" clId="{8564C42A-A906-4476-88FF-263EEBB8FB04}" dt="2023-04-16T23:31:29.284" v="1920"/>
          <ac:spMkLst>
            <pc:docMk/>
            <pc:sldMk cId="0" sldId="262"/>
            <ac:spMk id="2117" creationId="{5094BF33-063E-2BD9-8B13-01062ED82C16}"/>
          </ac:spMkLst>
        </pc:spChg>
        <pc:spChg chg="mod">
          <ac:chgData name="Carlos Guerrero Navarro" userId="7d8983bac3345ee8" providerId="LiveId" clId="{8564C42A-A906-4476-88FF-263EEBB8FB04}" dt="2023-04-16T23:31:29.284" v="1920"/>
          <ac:spMkLst>
            <pc:docMk/>
            <pc:sldMk cId="0" sldId="262"/>
            <ac:spMk id="2118" creationId="{EAD2AA78-F75A-265B-9F47-FD18BF33F24F}"/>
          </ac:spMkLst>
        </pc:spChg>
        <pc:spChg chg="mod">
          <ac:chgData name="Carlos Guerrero Navarro" userId="7d8983bac3345ee8" providerId="LiveId" clId="{8564C42A-A906-4476-88FF-263EEBB8FB04}" dt="2023-04-16T23:31:29.284" v="1920"/>
          <ac:spMkLst>
            <pc:docMk/>
            <pc:sldMk cId="0" sldId="262"/>
            <ac:spMk id="2119" creationId="{016EB74A-3683-65C3-BEE7-14CC6B2EF17E}"/>
          </ac:spMkLst>
        </pc:spChg>
        <pc:spChg chg="mod">
          <ac:chgData name="Carlos Guerrero Navarro" userId="7d8983bac3345ee8" providerId="LiveId" clId="{8564C42A-A906-4476-88FF-263EEBB8FB04}" dt="2023-04-16T23:31:29.284" v="1920"/>
          <ac:spMkLst>
            <pc:docMk/>
            <pc:sldMk cId="0" sldId="262"/>
            <ac:spMk id="2120" creationId="{F2E68472-0B46-76F8-4AE9-5D56414EDBCB}"/>
          </ac:spMkLst>
        </pc:spChg>
        <pc:spChg chg="mod">
          <ac:chgData name="Carlos Guerrero Navarro" userId="7d8983bac3345ee8" providerId="LiveId" clId="{8564C42A-A906-4476-88FF-263EEBB8FB04}" dt="2023-04-16T23:31:29.284" v="1920"/>
          <ac:spMkLst>
            <pc:docMk/>
            <pc:sldMk cId="0" sldId="262"/>
            <ac:spMk id="2121" creationId="{33F885BB-7973-E539-AC7D-0A75CA0F18D1}"/>
          </ac:spMkLst>
        </pc:spChg>
        <pc:spChg chg="mod">
          <ac:chgData name="Carlos Guerrero Navarro" userId="7d8983bac3345ee8" providerId="LiveId" clId="{8564C42A-A906-4476-88FF-263EEBB8FB04}" dt="2023-04-16T23:31:29.284" v="1920"/>
          <ac:spMkLst>
            <pc:docMk/>
            <pc:sldMk cId="0" sldId="262"/>
            <ac:spMk id="2122" creationId="{95D40A52-60A7-989E-85CB-94422894E413}"/>
          </ac:spMkLst>
        </pc:spChg>
        <pc:spChg chg="mod">
          <ac:chgData name="Carlos Guerrero Navarro" userId="7d8983bac3345ee8" providerId="LiveId" clId="{8564C42A-A906-4476-88FF-263EEBB8FB04}" dt="2023-04-16T23:31:29.284" v="1920"/>
          <ac:spMkLst>
            <pc:docMk/>
            <pc:sldMk cId="0" sldId="262"/>
            <ac:spMk id="2123" creationId="{F67ADCE1-23E3-B073-973F-F1F37CD196C0}"/>
          </ac:spMkLst>
        </pc:spChg>
        <pc:spChg chg="mod">
          <ac:chgData name="Carlos Guerrero Navarro" userId="7d8983bac3345ee8" providerId="LiveId" clId="{8564C42A-A906-4476-88FF-263EEBB8FB04}" dt="2023-04-16T23:31:29.284" v="1920"/>
          <ac:spMkLst>
            <pc:docMk/>
            <pc:sldMk cId="0" sldId="262"/>
            <ac:spMk id="2124" creationId="{E2DB077E-B564-1737-3051-27C266522520}"/>
          </ac:spMkLst>
        </pc:spChg>
        <pc:spChg chg="mod">
          <ac:chgData name="Carlos Guerrero Navarro" userId="7d8983bac3345ee8" providerId="LiveId" clId="{8564C42A-A906-4476-88FF-263EEBB8FB04}" dt="2023-04-16T23:31:29.284" v="1920"/>
          <ac:spMkLst>
            <pc:docMk/>
            <pc:sldMk cId="0" sldId="262"/>
            <ac:spMk id="2125" creationId="{FB24CA7E-3F95-C00B-42FA-F3DB185BFC54}"/>
          </ac:spMkLst>
        </pc:spChg>
        <pc:spChg chg="mod">
          <ac:chgData name="Carlos Guerrero Navarro" userId="7d8983bac3345ee8" providerId="LiveId" clId="{8564C42A-A906-4476-88FF-263EEBB8FB04}" dt="2023-04-16T23:31:29.284" v="1920"/>
          <ac:spMkLst>
            <pc:docMk/>
            <pc:sldMk cId="0" sldId="262"/>
            <ac:spMk id="2126" creationId="{17DD0456-9D83-B14D-9D76-E382E6515974}"/>
          </ac:spMkLst>
        </pc:spChg>
        <pc:spChg chg="mod">
          <ac:chgData name="Carlos Guerrero Navarro" userId="7d8983bac3345ee8" providerId="LiveId" clId="{8564C42A-A906-4476-88FF-263EEBB8FB04}" dt="2023-04-16T23:31:29.284" v="1920"/>
          <ac:spMkLst>
            <pc:docMk/>
            <pc:sldMk cId="0" sldId="262"/>
            <ac:spMk id="2127" creationId="{7BA5DF4E-FA73-8904-3A85-036AEA25114E}"/>
          </ac:spMkLst>
        </pc:spChg>
        <pc:spChg chg="mod">
          <ac:chgData name="Carlos Guerrero Navarro" userId="7d8983bac3345ee8" providerId="LiveId" clId="{8564C42A-A906-4476-88FF-263EEBB8FB04}" dt="2023-04-16T23:31:29.284" v="1920"/>
          <ac:spMkLst>
            <pc:docMk/>
            <pc:sldMk cId="0" sldId="262"/>
            <ac:spMk id="2128" creationId="{0DC41189-0292-C027-F966-2A023C92B90E}"/>
          </ac:spMkLst>
        </pc:spChg>
        <pc:spChg chg="mod">
          <ac:chgData name="Carlos Guerrero Navarro" userId="7d8983bac3345ee8" providerId="LiveId" clId="{8564C42A-A906-4476-88FF-263EEBB8FB04}" dt="2023-04-16T23:31:29.284" v="1920"/>
          <ac:spMkLst>
            <pc:docMk/>
            <pc:sldMk cId="0" sldId="262"/>
            <ac:spMk id="2129" creationId="{E84330DC-0163-C42D-7AB4-09A65932B47F}"/>
          </ac:spMkLst>
        </pc:spChg>
        <pc:spChg chg="mod">
          <ac:chgData name="Carlos Guerrero Navarro" userId="7d8983bac3345ee8" providerId="LiveId" clId="{8564C42A-A906-4476-88FF-263EEBB8FB04}" dt="2023-04-16T23:31:29.284" v="1920"/>
          <ac:spMkLst>
            <pc:docMk/>
            <pc:sldMk cId="0" sldId="262"/>
            <ac:spMk id="2130" creationId="{796004F2-34BF-E8CB-B939-56BB0B0840D9}"/>
          </ac:spMkLst>
        </pc:spChg>
        <pc:spChg chg="mod">
          <ac:chgData name="Carlos Guerrero Navarro" userId="7d8983bac3345ee8" providerId="LiveId" clId="{8564C42A-A906-4476-88FF-263EEBB8FB04}" dt="2023-04-16T23:31:29.284" v="1920"/>
          <ac:spMkLst>
            <pc:docMk/>
            <pc:sldMk cId="0" sldId="262"/>
            <ac:spMk id="2131" creationId="{13CFE4EC-05C5-F049-9B9A-BE7B6BDF335E}"/>
          </ac:spMkLst>
        </pc:spChg>
        <pc:spChg chg="mod">
          <ac:chgData name="Carlos Guerrero Navarro" userId="7d8983bac3345ee8" providerId="LiveId" clId="{8564C42A-A906-4476-88FF-263EEBB8FB04}" dt="2023-04-16T23:31:29.284" v="1920"/>
          <ac:spMkLst>
            <pc:docMk/>
            <pc:sldMk cId="0" sldId="262"/>
            <ac:spMk id="2132" creationId="{60BC2FEF-DFF7-4530-A7B4-E49FA289B3D4}"/>
          </ac:spMkLst>
        </pc:spChg>
        <pc:spChg chg="mod">
          <ac:chgData name="Carlos Guerrero Navarro" userId="7d8983bac3345ee8" providerId="LiveId" clId="{8564C42A-A906-4476-88FF-263EEBB8FB04}" dt="2023-04-16T23:31:29.284" v="1920"/>
          <ac:spMkLst>
            <pc:docMk/>
            <pc:sldMk cId="0" sldId="262"/>
            <ac:spMk id="2133" creationId="{33AE8F95-6226-45CA-590D-1947F16B3654}"/>
          </ac:spMkLst>
        </pc:spChg>
        <pc:spChg chg="mod">
          <ac:chgData name="Carlos Guerrero Navarro" userId="7d8983bac3345ee8" providerId="LiveId" clId="{8564C42A-A906-4476-88FF-263EEBB8FB04}" dt="2023-04-16T23:31:29.284" v="1920"/>
          <ac:spMkLst>
            <pc:docMk/>
            <pc:sldMk cId="0" sldId="262"/>
            <ac:spMk id="2134" creationId="{DC906D3D-DAB4-1C9D-F9D1-B44B67EAD539}"/>
          </ac:spMkLst>
        </pc:spChg>
        <pc:spChg chg="mod">
          <ac:chgData name="Carlos Guerrero Navarro" userId="7d8983bac3345ee8" providerId="LiveId" clId="{8564C42A-A906-4476-88FF-263EEBB8FB04}" dt="2023-04-16T23:31:29.284" v="1920"/>
          <ac:spMkLst>
            <pc:docMk/>
            <pc:sldMk cId="0" sldId="262"/>
            <ac:spMk id="2135" creationId="{11D2EFA8-5F8F-51E7-8746-1BC527290A44}"/>
          </ac:spMkLst>
        </pc:spChg>
        <pc:spChg chg="mod">
          <ac:chgData name="Carlos Guerrero Navarro" userId="7d8983bac3345ee8" providerId="LiveId" clId="{8564C42A-A906-4476-88FF-263EEBB8FB04}" dt="2023-04-16T23:31:29.284" v="1920"/>
          <ac:spMkLst>
            <pc:docMk/>
            <pc:sldMk cId="0" sldId="262"/>
            <ac:spMk id="2136" creationId="{58FEABDC-B526-94A6-6523-FD20F839AB9C}"/>
          </ac:spMkLst>
        </pc:spChg>
        <pc:spChg chg="mod">
          <ac:chgData name="Carlos Guerrero Navarro" userId="7d8983bac3345ee8" providerId="LiveId" clId="{8564C42A-A906-4476-88FF-263EEBB8FB04}" dt="2023-04-16T23:31:29.284" v="1920"/>
          <ac:spMkLst>
            <pc:docMk/>
            <pc:sldMk cId="0" sldId="262"/>
            <ac:spMk id="2137" creationId="{820EFBEB-3B2A-0A1A-A315-8DE57FDEAA28}"/>
          </ac:spMkLst>
        </pc:spChg>
        <pc:spChg chg="mod">
          <ac:chgData name="Carlos Guerrero Navarro" userId="7d8983bac3345ee8" providerId="LiveId" clId="{8564C42A-A906-4476-88FF-263EEBB8FB04}" dt="2023-04-16T23:31:29.284" v="1920"/>
          <ac:spMkLst>
            <pc:docMk/>
            <pc:sldMk cId="0" sldId="262"/>
            <ac:spMk id="2138" creationId="{FAF0C380-D0E9-F844-AD14-FA0B1936649A}"/>
          </ac:spMkLst>
        </pc:spChg>
        <pc:spChg chg="mod">
          <ac:chgData name="Carlos Guerrero Navarro" userId="7d8983bac3345ee8" providerId="LiveId" clId="{8564C42A-A906-4476-88FF-263EEBB8FB04}" dt="2023-04-16T23:31:29.284" v="1920"/>
          <ac:spMkLst>
            <pc:docMk/>
            <pc:sldMk cId="0" sldId="262"/>
            <ac:spMk id="2139" creationId="{975B112A-C7C2-4879-19DC-50545DF0FE3C}"/>
          </ac:spMkLst>
        </pc:spChg>
        <pc:spChg chg="mod">
          <ac:chgData name="Carlos Guerrero Navarro" userId="7d8983bac3345ee8" providerId="LiveId" clId="{8564C42A-A906-4476-88FF-263EEBB8FB04}" dt="2023-04-16T23:31:29.284" v="1920"/>
          <ac:spMkLst>
            <pc:docMk/>
            <pc:sldMk cId="0" sldId="262"/>
            <ac:spMk id="2140" creationId="{D64B33FB-E582-241C-98B9-823D681544D0}"/>
          </ac:spMkLst>
        </pc:spChg>
        <pc:spChg chg="mod">
          <ac:chgData name="Carlos Guerrero Navarro" userId="7d8983bac3345ee8" providerId="LiveId" clId="{8564C42A-A906-4476-88FF-263EEBB8FB04}" dt="2023-04-16T23:31:29.284" v="1920"/>
          <ac:spMkLst>
            <pc:docMk/>
            <pc:sldMk cId="0" sldId="262"/>
            <ac:spMk id="2141" creationId="{EB5E5F8B-6006-E12C-5FC7-C044C8F3D22E}"/>
          </ac:spMkLst>
        </pc:spChg>
        <pc:spChg chg="mod">
          <ac:chgData name="Carlos Guerrero Navarro" userId="7d8983bac3345ee8" providerId="LiveId" clId="{8564C42A-A906-4476-88FF-263EEBB8FB04}" dt="2023-04-16T23:31:29.284" v="1920"/>
          <ac:spMkLst>
            <pc:docMk/>
            <pc:sldMk cId="0" sldId="262"/>
            <ac:spMk id="2142" creationId="{E726F046-3BB4-9300-C746-19588B6B5247}"/>
          </ac:spMkLst>
        </pc:spChg>
        <pc:spChg chg="mod">
          <ac:chgData name="Carlos Guerrero Navarro" userId="7d8983bac3345ee8" providerId="LiveId" clId="{8564C42A-A906-4476-88FF-263EEBB8FB04}" dt="2023-04-16T23:31:29.284" v="1920"/>
          <ac:spMkLst>
            <pc:docMk/>
            <pc:sldMk cId="0" sldId="262"/>
            <ac:spMk id="2143" creationId="{58B48CFD-AA33-04C8-2971-ACBF7E3CCEAB}"/>
          </ac:spMkLst>
        </pc:spChg>
        <pc:spChg chg="mod">
          <ac:chgData name="Carlos Guerrero Navarro" userId="7d8983bac3345ee8" providerId="LiveId" clId="{8564C42A-A906-4476-88FF-263EEBB8FB04}" dt="2023-04-16T23:31:29.284" v="1920"/>
          <ac:spMkLst>
            <pc:docMk/>
            <pc:sldMk cId="0" sldId="262"/>
            <ac:spMk id="2144" creationId="{0642EB96-B440-5406-060D-2A16A486823B}"/>
          </ac:spMkLst>
        </pc:spChg>
        <pc:spChg chg="mod">
          <ac:chgData name="Carlos Guerrero Navarro" userId="7d8983bac3345ee8" providerId="LiveId" clId="{8564C42A-A906-4476-88FF-263EEBB8FB04}" dt="2023-04-16T23:31:29.284" v="1920"/>
          <ac:spMkLst>
            <pc:docMk/>
            <pc:sldMk cId="0" sldId="262"/>
            <ac:spMk id="2145" creationId="{C213C649-60D2-2412-AEAE-B7A17F6BB29F}"/>
          </ac:spMkLst>
        </pc:spChg>
        <pc:spChg chg="mod">
          <ac:chgData name="Carlos Guerrero Navarro" userId="7d8983bac3345ee8" providerId="LiveId" clId="{8564C42A-A906-4476-88FF-263EEBB8FB04}" dt="2023-04-16T23:31:29.284" v="1920"/>
          <ac:spMkLst>
            <pc:docMk/>
            <pc:sldMk cId="0" sldId="262"/>
            <ac:spMk id="2146" creationId="{551551C2-AED7-BC73-8921-709F9D5C1505}"/>
          </ac:spMkLst>
        </pc:spChg>
        <pc:spChg chg="mod">
          <ac:chgData name="Carlos Guerrero Navarro" userId="7d8983bac3345ee8" providerId="LiveId" clId="{8564C42A-A906-4476-88FF-263EEBB8FB04}" dt="2023-04-16T23:31:29.284" v="1920"/>
          <ac:spMkLst>
            <pc:docMk/>
            <pc:sldMk cId="0" sldId="262"/>
            <ac:spMk id="2147" creationId="{5EAB5179-649A-C823-A9C3-E5BD81795E3B}"/>
          </ac:spMkLst>
        </pc:spChg>
        <pc:spChg chg="mod">
          <ac:chgData name="Carlos Guerrero Navarro" userId="7d8983bac3345ee8" providerId="LiveId" clId="{8564C42A-A906-4476-88FF-263EEBB8FB04}" dt="2023-04-16T23:31:29.284" v="1920"/>
          <ac:spMkLst>
            <pc:docMk/>
            <pc:sldMk cId="0" sldId="262"/>
            <ac:spMk id="2148" creationId="{B0F67243-7E49-652C-DCE2-6E4353D1E79A}"/>
          </ac:spMkLst>
        </pc:spChg>
        <pc:spChg chg="mod">
          <ac:chgData name="Carlos Guerrero Navarro" userId="7d8983bac3345ee8" providerId="LiveId" clId="{8564C42A-A906-4476-88FF-263EEBB8FB04}" dt="2023-04-16T23:31:29.284" v="1920"/>
          <ac:spMkLst>
            <pc:docMk/>
            <pc:sldMk cId="0" sldId="262"/>
            <ac:spMk id="2149" creationId="{5B303C6D-BE90-8B86-D41A-EB56DAF31D72}"/>
          </ac:spMkLst>
        </pc:spChg>
        <pc:spChg chg="mod">
          <ac:chgData name="Carlos Guerrero Navarro" userId="7d8983bac3345ee8" providerId="LiveId" clId="{8564C42A-A906-4476-88FF-263EEBB8FB04}" dt="2023-04-16T23:31:29.284" v="1920"/>
          <ac:spMkLst>
            <pc:docMk/>
            <pc:sldMk cId="0" sldId="262"/>
            <ac:spMk id="2150" creationId="{FCB0B619-9D99-8788-C5BF-82A254633168}"/>
          </ac:spMkLst>
        </pc:spChg>
        <pc:spChg chg="mod">
          <ac:chgData name="Carlos Guerrero Navarro" userId="7d8983bac3345ee8" providerId="LiveId" clId="{8564C42A-A906-4476-88FF-263EEBB8FB04}" dt="2023-04-16T23:31:29.284" v="1920"/>
          <ac:spMkLst>
            <pc:docMk/>
            <pc:sldMk cId="0" sldId="262"/>
            <ac:spMk id="2151" creationId="{E7C7BB78-6640-1AF7-B743-E12EB69C7517}"/>
          </ac:spMkLst>
        </pc:spChg>
        <pc:spChg chg="mod">
          <ac:chgData name="Carlos Guerrero Navarro" userId="7d8983bac3345ee8" providerId="LiveId" clId="{8564C42A-A906-4476-88FF-263EEBB8FB04}" dt="2023-04-16T23:31:29.284" v="1920"/>
          <ac:spMkLst>
            <pc:docMk/>
            <pc:sldMk cId="0" sldId="262"/>
            <ac:spMk id="2152" creationId="{2F0472E5-1390-F341-378E-13AB9F1E1AC5}"/>
          </ac:spMkLst>
        </pc:spChg>
        <pc:spChg chg="mod">
          <ac:chgData name="Carlos Guerrero Navarro" userId="7d8983bac3345ee8" providerId="LiveId" clId="{8564C42A-A906-4476-88FF-263EEBB8FB04}" dt="2023-04-16T23:31:29.284" v="1920"/>
          <ac:spMkLst>
            <pc:docMk/>
            <pc:sldMk cId="0" sldId="262"/>
            <ac:spMk id="2153" creationId="{55731BD4-4F31-35B1-2769-6360224B7E43}"/>
          </ac:spMkLst>
        </pc:spChg>
        <pc:spChg chg="mod">
          <ac:chgData name="Carlos Guerrero Navarro" userId="7d8983bac3345ee8" providerId="LiveId" clId="{8564C42A-A906-4476-88FF-263EEBB8FB04}" dt="2023-04-16T23:31:29.284" v="1920"/>
          <ac:spMkLst>
            <pc:docMk/>
            <pc:sldMk cId="0" sldId="262"/>
            <ac:spMk id="2154" creationId="{B1773820-B201-D6A9-2177-5156F0061BBD}"/>
          </ac:spMkLst>
        </pc:spChg>
        <pc:spChg chg="mod">
          <ac:chgData name="Carlos Guerrero Navarro" userId="7d8983bac3345ee8" providerId="LiveId" clId="{8564C42A-A906-4476-88FF-263EEBB8FB04}" dt="2023-04-16T23:31:29.284" v="1920"/>
          <ac:spMkLst>
            <pc:docMk/>
            <pc:sldMk cId="0" sldId="262"/>
            <ac:spMk id="2155" creationId="{93DC6686-A687-65BC-9FC7-53AC700C4AE8}"/>
          </ac:spMkLst>
        </pc:spChg>
        <pc:spChg chg="mod">
          <ac:chgData name="Carlos Guerrero Navarro" userId="7d8983bac3345ee8" providerId="LiveId" clId="{8564C42A-A906-4476-88FF-263EEBB8FB04}" dt="2023-04-16T23:31:29.284" v="1920"/>
          <ac:spMkLst>
            <pc:docMk/>
            <pc:sldMk cId="0" sldId="262"/>
            <ac:spMk id="2156" creationId="{3D88F2FF-2839-622D-5CC6-824621B6DBEB}"/>
          </ac:spMkLst>
        </pc:spChg>
        <pc:spChg chg="mod">
          <ac:chgData name="Carlos Guerrero Navarro" userId="7d8983bac3345ee8" providerId="LiveId" clId="{8564C42A-A906-4476-88FF-263EEBB8FB04}" dt="2023-04-16T23:31:29.284" v="1920"/>
          <ac:spMkLst>
            <pc:docMk/>
            <pc:sldMk cId="0" sldId="262"/>
            <ac:spMk id="2157" creationId="{694DA81D-EC99-7C5C-2752-C44757991FB9}"/>
          </ac:spMkLst>
        </pc:spChg>
        <pc:spChg chg="mod">
          <ac:chgData name="Carlos Guerrero Navarro" userId="7d8983bac3345ee8" providerId="LiveId" clId="{8564C42A-A906-4476-88FF-263EEBB8FB04}" dt="2023-04-16T23:31:29.284" v="1920"/>
          <ac:spMkLst>
            <pc:docMk/>
            <pc:sldMk cId="0" sldId="262"/>
            <ac:spMk id="2158" creationId="{FA28221C-6F66-7CAA-D70F-45E7C93E4F91}"/>
          </ac:spMkLst>
        </pc:spChg>
        <pc:spChg chg="mod">
          <ac:chgData name="Carlos Guerrero Navarro" userId="7d8983bac3345ee8" providerId="LiveId" clId="{8564C42A-A906-4476-88FF-263EEBB8FB04}" dt="2023-04-16T23:31:29.284" v="1920"/>
          <ac:spMkLst>
            <pc:docMk/>
            <pc:sldMk cId="0" sldId="262"/>
            <ac:spMk id="2159" creationId="{B61DDD1D-BF3B-5CDA-8443-6D32D20F8BA8}"/>
          </ac:spMkLst>
        </pc:spChg>
        <pc:spChg chg="mod">
          <ac:chgData name="Carlos Guerrero Navarro" userId="7d8983bac3345ee8" providerId="LiveId" clId="{8564C42A-A906-4476-88FF-263EEBB8FB04}" dt="2023-04-16T23:31:29.284" v="1920"/>
          <ac:spMkLst>
            <pc:docMk/>
            <pc:sldMk cId="0" sldId="262"/>
            <ac:spMk id="2160" creationId="{375192AC-3B05-4F3F-FC96-FA4D7854AA57}"/>
          </ac:spMkLst>
        </pc:spChg>
        <pc:spChg chg="mod">
          <ac:chgData name="Carlos Guerrero Navarro" userId="7d8983bac3345ee8" providerId="LiveId" clId="{8564C42A-A906-4476-88FF-263EEBB8FB04}" dt="2023-04-16T23:31:29.284" v="1920"/>
          <ac:spMkLst>
            <pc:docMk/>
            <pc:sldMk cId="0" sldId="262"/>
            <ac:spMk id="2161" creationId="{F4394FA7-543C-3B93-F0B3-39802289BB96}"/>
          </ac:spMkLst>
        </pc:spChg>
        <pc:spChg chg="mod">
          <ac:chgData name="Carlos Guerrero Navarro" userId="7d8983bac3345ee8" providerId="LiveId" clId="{8564C42A-A906-4476-88FF-263EEBB8FB04}" dt="2023-04-16T23:31:29.284" v="1920"/>
          <ac:spMkLst>
            <pc:docMk/>
            <pc:sldMk cId="0" sldId="262"/>
            <ac:spMk id="2162" creationId="{7BB3752D-40DD-0B36-A62D-0501BE078330}"/>
          </ac:spMkLst>
        </pc:spChg>
        <pc:spChg chg="mod">
          <ac:chgData name="Carlos Guerrero Navarro" userId="7d8983bac3345ee8" providerId="LiveId" clId="{8564C42A-A906-4476-88FF-263EEBB8FB04}" dt="2023-04-16T23:31:29.284" v="1920"/>
          <ac:spMkLst>
            <pc:docMk/>
            <pc:sldMk cId="0" sldId="262"/>
            <ac:spMk id="2163" creationId="{EABC7D2F-D1D1-B412-218A-192B5A822946}"/>
          </ac:spMkLst>
        </pc:spChg>
        <pc:spChg chg="mod">
          <ac:chgData name="Carlos Guerrero Navarro" userId="7d8983bac3345ee8" providerId="LiveId" clId="{8564C42A-A906-4476-88FF-263EEBB8FB04}" dt="2023-04-16T23:31:29.284" v="1920"/>
          <ac:spMkLst>
            <pc:docMk/>
            <pc:sldMk cId="0" sldId="262"/>
            <ac:spMk id="2164" creationId="{E91EEB3C-4FFE-896A-2EF7-31639AE60E26}"/>
          </ac:spMkLst>
        </pc:spChg>
        <pc:spChg chg="mod">
          <ac:chgData name="Carlos Guerrero Navarro" userId="7d8983bac3345ee8" providerId="LiveId" clId="{8564C42A-A906-4476-88FF-263EEBB8FB04}" dt="2023-04-16T23:31:29.284" v="1920"/>
          <ac:spMkLst>
            <pc:docMk/>
            <pc:sldMk cId="0" sldId="262"/>
            <ac:spMk id="2165" creationId="{EFCB689D-4E6B-33AF-423A-7DEEFFE71D8C}"/>
          </ac:spMkLst>
        </pc:spChg>
        <pc:spChg chg="mod">
          <ac:chgData name="Carlos Guerrero Navarro" userId="7d8983bac3345ee8" providerId="LiveId" clId="{8564C42A-A906-4476-88FF-263EEBB8FB04}" dt="2023-04-16T23:31:29.284" v="1920"/>
          <ac:spMkLst>
            <pc:docMk/>
            <pc:sldMk cId="0" sldId="262"/>
            <ac:spMk id="2166" creationId="{725F75FC-3C67-A373-7DBF-4FBE5B38EAE7}"/>
          </ac:spMkLst>
        </pc:spChg>
        <pc:spChg chg="mod">
          <ac:chgData name="Carlos Guerrero Navarro" userId="7d8983bac3345ee8" providerId="LiveId" clId="{8564C42A-A906-4476-88FF-263EEBB8FB04}" dt="2023-04-16T23:31:29.284" v="1920"/>
          <ac:spMkLst>
            <pc:docMk/>
            <pc:sldMk cId="0" sldId="262"/>
            <ac:spMk id="2167" creationId="{7172FBFD-D75C-1809-4385-5980A8F4DDA6}"/>
          </ac:spMkLst>
        </pc:spChg>
        <pc:spChg chg="mod">
          <ac:chgData name="Carlos Guerrero Navarro" userId="7d8983bac3345ee8" providerId="LiveId" clId="{8564C42A-A906-4476-88FF-263EEBB8FB04}" dt="2023-04-16T23:31:30.769" v="1921"/>
          <ac:spMkLst>
            <pc:docMk/>
            <pc:sldMk cId="0" sldId="262"/>
            <ac:spMk id="2170" creationId="{8EA2B56F-E477-C591-D018-7C5141BD74B9}"/>
          </ac:spMkLst>
        </pc:spChg>
        <pc:spChg chg="mod">
          <ac:chgData name="Carlos Guerrero Navarro" userId="7d8983bac3345ee8" providerId="LiveId" clId="{8564C42A-A906-4476-88FF-263EEBB8FB04}" dt="2023-04-16T23:31:30.769" v="1921"/>
          <ac:spMkLst>
            <pc:docMk/>
            <pc:sldMk cId="0" sldId="262"/>
            <ac:spMk id="2171" creationId="{34139D8D-B718-54CF-26FF-BB5C03E2B2D7}"/>
          </ac:spMkLst>
        </pc:spChg>
        <pc:spChg chg="mod">
          <ac:chgData name="Carlos Guerrero Navarro" userId="7d8983bac3345ee8" providerId="LiveId" clId="{8564C42A-A906-4476-88FF-263EEBB8FB04}" dt="2023-04-16T23:31:30.769" v="1921"/>
          <ac:spMkLst>
            <pc:docMk/>
            <pc:sldMk cId="0" sldId="262"/>
            <ac:spMk id="2172" creationId="{4FDC9F43-6CE8-DF0C-A116-59B6AC8B7721}"/>
          </ac:spMkLst>
        </pc:spChg>
        <pc:spChg chg="mod">
          <ac:chgData name="Carlos Guerrero Navarro" userId="7d8983bac3345ee8" providerId="LiveId" clId="{8564C42A-A906-4476-88FF-263EEBB8FB04}" dt="2023-04-16T23:31:30.769" v="1921"/>
          <ac:spMkLst>
            <pc:docMk/>
            <pc:sldMk cId="0" sldId="262"/>
            <ac:spMk id="2173" creationId="{40F43839-460D-CFEE-4FE7-D0EFF62EC1CF}"/>
          </ac:spMkLst>
        </pc:spChg>
        <pc:spChg chg="mod">
          <ac:chgData name="Carlos Guerrero Navarro" userId="7d8983bac3345ee8" providerId="LiveId" clId="{8564C42A-A906-4476-88FF-263EEBB8FB04}" dt="2023-04-16T23:31:30.769" v="1921"/>
          <ac:spMkLst>
            <pc:docMk/>
            <pc:sldMk cId="0" sldId="262"/>
            <ac:spMk id="2174" creationId="{D771B36E-7802-2257-C495-EF323B498189}"/>
          </ac:spMkLst>
        </pc:spChg>
        <pc:spChg chg="mod">
          <ac:chgData name="Carlos Guerrero Navarro" userId="7d8983bac3345ee8" providerId="LiveId" clId="{8564C42A-A906-4476-88FF-263EEBB8FB04}" dt="2023-04-16T23:31:30.769" v="1921"/>
          <ac:spMkLst>
            <pc:docMk/>
            <pc:sldMk cId="0" sldId="262"/>
            <ac:spMk id="2175" creationId="{3B09524E-8E78-85F3-FF0D-12A270506D6B}"/>
          </ac:spMkLst>
        </pc:spChg>
        <pc:spChg chg="mod">
          <ac:chgData name="Carlos Guerrero Navarro" userId="7d8983bac3345ee8" providerId="LiveId" clId="{8564C42A-A906-4476-88FF-263EEBB8FB04}" dt="2023-04-16T23:31:30.769" v="1921"/>
          <ac:spMkLst>
            <pc:docMk/>
            <pc:sldMk cId="0" sldId="262"/>
            <ac:spMk id="2176" creationId="{4CF3BC21-C23C-CCA2-9A84-B6B2F1ED5ABD}"/>
          </ac:spMkLst>
        </pc:spChg>
        <pc:spChg chg="mod">
          <ac:chgData name="Carlos Guerrero Navarro" userId="7d8983bac3345ee8" providerId="LiveId" clId="{8564C42A-A906-4476-88FF-263EEBB8FB04}" dt="2023-04-16T23:31:30.769" v="1921"/>
          <ac:spMkLst>
            <pc:docMk/>
            <pc:sldMk cId="0" sldId="262"/>
            <ac:spMk id="2177" creationId="{3E1E3CBD-D0F3-A7F6-9B00-D1ABD148A857}"/>
          </ac:spMkLst>
        </pc:spChg>
        <pc:spChg chg="mod">
          <ac:chgData name="Carlos Guerrero Navarro" userId="7d8983bac3345ee8" providerId="LiveId" clId="{8564C42A-A906-4476-88FF-263EEBB8FB04}" dt="2023-04-16T23:31:30.769" v="1921"/>
          <ac:spMkLst>
            <pc:docMk/>
            <pc:sldMk cId="0" sldId="262"/>
            <ac:spMk id="2178" creationId="{515317EA-E654-AE5A-04C4-FA660AA3524B}"/>
          </ac:spMkLst>
        </pc:spChg>
        <pc:spChg chg="mod">
          <ac:chgData name="Carlos Guerrero Navarro" userId="7d8983bac3345ee8" providerId="LiveId" clId="{8564C42A-A906-4476-88FF-263EEBB8FB04}" dt="2023-04-16T23:31:30.769" v="1921"/>
          <ac:spMkLst>
            <pc:docMk/>
            <pc:sldMk cId="0" sldId="262"/>
            <ac:spMk id="2179" creationId="{81BC700A-813B-C067-0546-FB9786D100D5}"/>
          </ac:spMkLst>
        </pc:spChg>
        <pc:spChg chg="mod">
          <ac:chgData name="Carlos Guerrero Navarro" userId="7d8983bac3345ee8" providerId="LiveId" clId="{8564C42A-A906-4476-88FF-263EEBB8FB04}" dt="2023-04-16T23:31:30.769" v="1921"/>
          <ac:spMkLst>
            <pc:docMk/>
            <pc:sldMk cId="0" sldId="262"/>
            <ac:spMk id="2180" creationId="{8FF4120B-C5F8-FE5D-D7B4-2B7D3F436AA4}"/>
          </ac:spMkLst>
        </pc:spChg>
        <pc:spChg chg="mod">
          <ac:chgData name="Carlos Guerrero Navarro" userId="7d8983bac3345ee8" providerId="LiveId" clId="{8564C42A-A906-4476-88FF-263EEBB8FB04}" dt="2023-04-16T23:31:30.769" v="1921"/>
          <ac:spMkLst>
            <pc:docMk/>
            <pc:sldMk cId="0" sldId="262"/>
            <ac:spMk id="2181" creationId="{39B8E0BF-2CE6-3A29-92AA-6AA87CC7DDC0}"/>
          </ac:spMkLst>
        </pc:spChg>
        <pc:spChg chg="mod">
          <ac:chgData name="Carlos Guerrero Navarro" userId="7d8983bac3345ee8" providerId="LiveId" clId="{8564C42A-A906-4476-88FF-263EEBB8FB04}" dt="2023-04-16T23:31:30.769" v="1921"/>
          <ac:spMkLst>
            <pc:docMk/>
            <pc:sldMk cId="0" sldId="262"/>
            <ac:spMk id="2182" creationId="{A9C7FCFD-2C37-9D90-EDF5-99450579681F}"/>
          </ac:spMkLst>
        </pc:spChg>
        <pc:spChg chg="mod">
          <ac:chgData name="Carlos Guerrero Navarro" userId="7d8983bac3345ee8" providerId="LiveId" clId="{8564C42A-A906-4476-88FF-263EEBB8FB04}" dt="2023-04-16T23:31:30.769" v="1921"/>
          <ac:spMkLst>
            <pc:docMk/>
            <pc:sldMk cId="0" sldId="262"/>
            <ac:spMk id="2183" creationId="{85095562-18E0-E39F-1ABF-7C9046ACB206}"/>
          </ac:spMkLst>
        </pc:spChg>
        <pc:spChg chg="mod">
          <ac:chgData name="Carlos Guerrero Navarro" userId="7d8983bac3345ee8" providerId="LiveId" clId="{8564C42A-A906-4476-88FF-263EEBB8FB04}" dt="2023-04-16T23:31:30.769" v="1921"/>
          <ac:spMkLst>
            <pc:docMk/>
            <pc:sldMk cId="0" sldId="262"/>
            <ac:spMk id="2184" creationId="{9A566C81-69F2-ED81-3433-6487702D0B70}"/>
          </ac:spMkLst>
        </pc:spChg>
        <pc:spChg chg="mod">
          <ac:chgData name="Carlos Guerrero Navarro" userId="7d8983bac3345ee8" providerId="LiveId" clId="{8564C42A-A906-4476-88FF-263EEBB8FB04}" dt="2023-04-16T23:31:30.769" v="1921"/>
          <ac:spMkLst>
            <pc:docMk/>
            <pc:sldMk cId="0" sldId="262"/>
            <ac:spMk id="2185" creationId="{472FC798-2EDF-0D27-2727-76BDC2CA287D}"/>
          </ac:spMkLst>
        </pc:spChg>
        <pc:spChg chg="mod">
          <ac:chgData name="Carlos Guerrero Navarro" userId="7d8983bac3345ee8" providerId="LiveId" clId="{8564C42A-A906-4476-88FF-263EEBB8FB04}" dt="2023-04-16T23:31:30.769" v="1921"/>
          <ac:spMkLst>
            <pc:docMk/>
            <pc:sldMk cId="0" sldId="262"/>
            <ac:spMk id="2186" creationId="{694A3994-FACF-6443-9E16-919CF0069593}"/>
          </ac:spMkLst>
        </pc:spChg>
        <pc:spChg chg="mod">
          <ac:chgData name="Carlos Guerrero Navarro" userId="7d8983bac3345ee8" providerId="LiveId" clId="{8564C42A-A906-4476-88FF-263EEBB8FB04}" dt="2023-04-16T23:31:30.769" v="1921"/>
          <ac:spMkLst>
            <pc:docMk/>
            <pc:sldMk cId="0" sldId="262"/>
            <ac:spMk id="2187" creationId="{32781BEB-30C9-2C1C-D05E-283F252E0F52}"/>
          </ac:spMkLst>
        </pc:spChg>
        <pc:spChg chg="mod">
          <ac:chgData name="Carlos Guerrero Navarro" userId="7d8983bac3345ee8" providerId="LiveId" clId="{8564C42A-A906-4476-88FF-263EEBB8FB04}" dt="2023-04-16T23:31:30.769" v="1921"/>
          <ac:spMkLst>
            <pc:docMk/>
            <pc:sldMk cId="0" sldId="262"/>
            <ac:spMk id="2188" creationId="{74E54313-BF23-2830-DCDF-9B57C69853C7}"/>
          </ac:spMkLst>
        </pc:spChg>
        <pc:spChg chg="mod">
          <ac:chgData name="Carlos Guerrero Navarro" userId="7d8983bac3345ee8" providerId="LiveId" clId="{8564C42A-A906-4476-88FF-263EEBB8FB04}" dt="2023-04-16T23:31:30.769" v="1921"/>
          <ac:spMkLst>
            <pc:docMk/>
            <pc:sldMk cId="0" sldId="262"/>
            <ac:spMk id="2189" creationId="{00187BE6-BC59-81FE-E043-79E84370EBB4}"/>
          </ac:spMkLst>
        </pc:spChg>
        <pc:spChg chg="mod">
          <ac:chgData name="Carlos Guerrero Navarro" userId="7d8983bac3345ee8" providerId="LiveId" clId="{8564C42A-A906-4476-88FF-263EEBB8FB04}" dt="2023-04-16T23:31:30.769" v="1921"/>
          <ac:spMkLst>
            <pc:docMk/>
            <pc:sldMk cId="0" sldId="262"/>
            <ac:spMk id="2190" creationId="{C6863012-F76A-5892-28C6-D466EE2577F0}"/>
          </ac:spMkLst>
        </pc:spChg>
        <pc:spChg chg="mod">
          <ac:chgData name="Carlos Guerrero Navarro" userId="7d8983bac3345ee8" providerId="LiveId" clId="{8564C42A-A906-4476-88FF-263EEBB8FB04}" dt="2023-04-16T23:31:30.769" v="1921"/>
          <ac:spMkLst>
            <pc:docMk/>
            <pc:sldMk cId="0" sldId="262"/>
            <ac:spMk id="2191" creationId="{87E918F3-7AD3-45AA-B801-62A92A6B077F}"/>
          </ac:spMkLst>
        </pc:spChg>
        <pc:spChg chg="mod">
          <ac:chgData name="Carlos Guerrero Navarro" userId="7d8983bac3345ee8" providerId="LiveId" clId="{8564C42A-A906-4476-88FF-263EEBB8FB04}" dt="2023-04-16T23:31:30.769" v="1921"/>
          <ac:spMkLst>
            <pc:docMk/>
            <pc:sldMk cId="0" sldId="262"/>
            <ac:spMk id="2192" creationId="{6BFD8FB5-94FF-A38D-F14E-A407BCD31CD7}"/>
          </ac:spMkLst>
        </pc:spChg>
        <pc:spChg chg="mod">
          <ac:chgData name="Carlos Guerrero Navarro" userId="7d8983bac3345ee8" providerId="LiveId" clId="{8564C42A-A906-4476-88FF-263EEBB8FB04}" dt="2023-04-16T23:31:30.769" v="1921"/>
          <ac:spMkLst>
            <pc:docMk/>
            <pc:sldMk cId="0" sldId="262"/>
            <ac:spMk id="2193" creationId="{6090D3BA-D51A-D907-FEFA-0E1C8F52DA60}"/>
          </ac:spMkLst>
        </pc:spChg>
        <pc:spChg chg="mod">
          <ac:chgData name="Carlos Guerrero Navarro" userId="7d8983bac3345ee8" providerId="LiveId" clId="{8564C42A-A906-4476-88FF-263EEBB8FB04}" dt="2023-04-16T23:31:30.769" v="1921"/>
          <ac:spMkLst>
            <pc:docMk/>
            <pc:sldMk cId="0" sldId="262"/>
            <ac:spMk id="2194" creationId="{611CF966-8CDC-487D-4487-69D47C7296D3}"/>
          </ac:spMkLst>
        </pc:spChg>
        <pc:spChg chg="mod">
          <ac:chgData name="Carlos Guerrero Navarro" userId="7d8983bac3345ee8" providerId="LiveId" clId="{8564C42A-A906-4476-88FF-263EEBB8FB04}" dt="2023-04-16T23:31:30.769" v="1921"/>
          <ac:spMkLst>
            <pc:docMk/>
            <pc:sldMk cId="0" sldId="262"/>
            <ac:spMk id="2195" creationId="{1459C902-4EA9-C35A-C8FA-A68496F2F42B}"/>
          </ac:spMkLst>
        </pc:spChg>
        <pc:spChg chg="mod">
          <ac:chgData name="Carlos Guerrero Navarro" userId="7d8983bac3345ee8" providerId="LiveId" clId="{8564C42A-A906-4476-88FF-263EEBB8FB04}" dt="2023-04-16T23:31:30.769" v="1921"/>
          <ac:spMkLst>
            <pc:docMk/>
            <pc:sldMk cId="0" sldId="262"/>
            <ac:spMk id="2196" creationId="{51AC6ED0-9EC2-D369-93E2-A5D1C047440B}"/>
          </ac:spMkLst>
        </pc:spChg>
        <pc:spChg chg="mod">
          <ac:chgData name="Carlos Guerrero Navarro" userId="7d8983bac3345ee8" providerId="LiveId" clId="{8564C42A-A906-4476-88FF-263EEBB8FB04}" dt="2023-04-16T23:31:30.769" v="1921"/>
          <ac:spMkLst>
            <pc:docMk/>
            <pc:sldMk cId="0" sldId="262"/>
            <ac:spMk id="2197" creationId="{3A18950B-7928-62AE-D058-F736461E92E2}"/>
          </ac:spMkLst>
        </pc:spChg>
        <pc:spChg chg="mod">
          <ac:chgData name="Carlos Guerrero Navarro" userId="7d8983bac3345ee8" providerId="LiveId" clId="{8564C42A-A906-4476-88FF-263EEBB8FB04}" dt="2023-04-16T23:31:30.769" v="1921"/>
          <ac:spMkLst>
            <pc:docMk/>
            <pc:sldMk cId="0" sldId="262"/>
            <ac:spMk id="2198" creationId="{104F206E-93AC-91E9-DD34-8BDCA73BA67A}"/>
          </ac:spMkLst>
        </pc:spChg>
        <pc:spChg chg="mod">
          <ac:chgData name="Carlos Guerrero Navarro" userId="7d8983bac3345ee8" providerId="LiveId" clId="{8564C42A-A906-4476-88FF-263EEBB8FB04}" dt="2023-04-16T23:31:30.769" v="1921"/>
          <ac:spMkLst>
            <pc:docMk/>
            <pc:sldMk cId="0" sldId="262"/>
            <ac:spMk id="2199" creationId="{74D98011-5101-BCBD-6B82-F1B200120EE4}"/>
          </ac:spMkLst>
        </pc:spChg>
        <pc:spChg chg="mod">
          <ac:chgData name="Carlos Guerrero Navarro" userId="7d8983bac3345ee8" providerId="LiveId" clId="{8564C42A-A906-4476-88FF-263EEBB8FB04}" dt="2023-04-16T23:31:30.769" v="1921"/>
          <ac:spMkLst>
            <pc:docMk/>
            <pc:sldMk cId="0" sldId="262"/>
            <ac:spMk id="2200" creationId="{17803863-39F2-5687-44BD-3C4CE53A3F9D}"/>
          </ac:spMkLst>
        </pc:spChg>
        <pc:spChg chg="mod">
          <ac:chgData name="Carlos Guerrero Navarro" userId="7d8983bac3345ee8" providerId="LiveId" clId="{8564C42A-A906-4476-88FF-263EEBB8FB04}" dt="2023-04-16T23:31:30.769" v="1921"/>
          <ac:spMkLst>
            <pc:docMk/>
            <pc:sldMk cId="0" sldId="262"/>
            <ac:spMk id="2201" creationId="{A6B803F3-D554-E3BD-19AC-BBF90704CDED}"/>
          </ac:spMkLst>
        </pc:spChg>
        <pc:spChg chg="mod">
          <ac:chgData name="Carlos Guerrero Navarro" userId="7d8983bac3345ee8" providerId="LiveId" clId="{8564C42A-A906-4476-88FF-263EEBB8FB04}" dt="2023-04-16T23:31:30.769" v="1921"/>
          <ac:spMkLst>
            <pc:docMk/>
            <pc:sldMk cId="0" sldId="262"/>
            <ac:spMk id="2202" creationId="{FFF5F31A-316D-7396-D18B-3B7B1036B29F}"/>
          </ac:spMkLst>
        </pc:spChg>
        <pc:spChg chg="mod">
          <ac:chgData name="Carlos Guerrero Navarro" userId="7d8983bac3345ee8" providerId="LiveId" clId="{8564C42A-A906-4476-88FF-263EEBB8FB04}" dt="2023-04-16T23:31:30.769" v="1921"/>
          <ac:spMkLst>
            <pc:docMk/>
            <pc:sldMk cId="0" sldId="262"/>
            <ac:spMk id="2203" creationId="{D5E7F509-9A2F-B9D1-A152-3EAF44B9050B}"/>
          </ac:spMkLst>
        </pc:spChg>
        <pc:spChg chg="mod">
          <ac:chgData name="Carlos Guerrero Navarro" userId="7d8983bac3345ee8" providerId="LiveId" clId="{8564C42A-A906-4476-88FF-263EEBB8FB04}" dt="2023-04-16T23:31:30.769" v="1921"/>
          <ac:spMkLst>
            <pc:docMk/>
            <pc:sldMk cId="0" sldId="262"/>
            <ac:spMk id="2204" creationId="{E695B886-9F8C-3F1F-4D81-8C5D1ABFE5BE}"/>
          </ac:spMkLst>
        </pc:spChg>
        <pc:spChg chg="mod">
          <ac:chgData name="Carlos Guerrero Navarro" userId="7d8983bac3345ee8" providerId="LiveId" clId="{8564C42A-A906-4476-88FF-263EEBB8FB04}" dt="2023-04-16T23:31:30.769" v="1921"/>
          <ac:spMkLst>
            <pc:docMk/>
            <pc:sldMk cId="0" sldId="262"/>
            <ac:spMk id="2205" creationId="{5CE0D403-522C-D30C-67EC-8254B98672A2}"/>
          </ac:spMkLst>
        </pc:spChg>
        <pc:spChg chg="mod">
          <ac:chgData name="Carlos Guerrero Navarro" userId="7d8983bac3345ee8" providerId="LiveId" clId="{8564C42A-A906-4476-88FF-263EEBB8FB04}" dt="2023-04-16T23:31:30.769" v="1921"/>
          <ac:spMkLst>
            <pc:docMk/>
            <pc:sldMk cId="0" sldId="262"/>
            <ac:spMk id="2206" creationId="{A28C81C6-5327-F3FD-897C-FF0D3866907C}"/>
          </ac:spMkLst>
        </pc:spChg>
        <pc:spChg chg="mod">
          <ac:chgData name="Carlos Guerrero Navarro" userId="7d8983bac3345ee8" providerId="LiveId" clId="{8564C42A-A906-4476-88FF-263EEBB8FB04}" dt="2023-04-16T23:31:30.769" v="1921"/>
          <ac:spMkLst>
            <pc:docMk/>
            <pc:sldMk cId="0" sldId="262"/>
            <ac:spMk id="2207" creationId="{5094143F-90D8-9D90-6BB9-CD0DAC5E40B8}"/>
          </ac:spMkLst>
        </pc:spChg>
        <pc:spChg chg="mod">
          <ac:chgData name="Carlos Guerrero Navarro" userId="7d8983bac3345ee8" providerId="LiveId" clId="{8564C42A-A906-4476-88FF-263EEBB8FB04}" dt="2023-04-16T23:31:30.769" v="1921"/>
          <ac:spMkLst>
            <pc:docMk/>
            <pc:sldMk cId="0" sldId="262"/>
            <ac:spMk id="2208" creationId="{9F633EF2-146C-706F-6119-C07312F1D278}"/>
          </ac:spMkLst>
        </pc:spChg>
        <pc:spChg chg="mod">
          <ac:chgData name="Carlos Guerrero Navarro" userId="7d8983bac3345ee8" providerId="LiveId" clId="{8564C42A-A906-4476-88FF-263EEBB8FB04}" dt="2023-04-16T23:31:30.769" v="1921"/>
          <ac:spMkLst>
            <pc:docMk/>
            <pc:sldMk cId="0" sldId="262"/>
            <ac:spMk id="2209" creationId="{1749F7C4-3021-6196-99B8-3E087F61044E}"/>
          </ac:spMkLst>
        </pc:spChg>
        <pc:spChg chg="mod">
          <ac:chgData name="Carlos Guerrero Navarro" userId="7d8983bac3345ee8" providerId="LiveId" clId="{8564C42A-A906-4476-88FF-263EEBB8FB04}" dt="2023-04-16T23:31:30.769" v="1921"/>
          <ac:spMkLst>
            <pc:docMk/>
            <pc:sldMk cId="0" sldId="262"/>
            <ac:spMk id="2210" creationId="{A4D65BAA-3137-A90B-27E7-4FB5C7B0A8B9}"/>
          </ac:spMkLst>
        </pc:spChg>
        <pc:spChg chg="mod">
          <ac:chgData name="Carlos Guerrero Navarro" userId="7d8983bac3345ee8" providerId="LiveId" clId="{8564C42A-A906-4476-88FF-263EEBB8FB04}" dt="2023-04-16T23:31:30.769" v="1921"/>
          <ac:spMkLst>
            <pc:docMk/>
            <pc:sldMk cId="0" sldId="262"/>
            <ac:spMk id="2211" creationId="{576C1EC0-A381-6D76-2391-5AE782712C22}"/>
          </ac:spMkLst>
        </pc:spChg>
        <pc:spChg chg="mod">
          <ac:chgData name="Carlos Guerrero Navarro" userId="7d8983bac3345ee8" providerId="LiveId" clId="{8564C42A-A906-4476-88FF-263EEBB8FB04}" dt="2023-04-16T23:31:30.769" v="1921"/>
          <ac:spMkLst>
            <pc:docMk/>
            <pc:sldMk cId="0" sldId="262"/>
            <ac:spMk id="2212" creationId="{EEA151D3-A614-3C2D-C71A-F45F9BBEFFD0}"/>
          </ac:spMkLst>
        </pc:spChg>
        <pc:spChg chg="mod">
          <ac:chgData name="Carlos Guerrero Navarro" userId="7d8983bac3345ee8" providerId="LiveId" clId="{8564C42A-A906-4476-88FF-263EEBB8FB04}" dt="2023-04-16T23:31:30.769" v="1921"/>
          <ac:spMkLst>
            <pc:docMk/>
            <pc:sldMk cId="0" sldId="262"/>
            <ac:spMk id="2213" creationId="{9C46C5F8-E0CF-5F8A-6E70-3462358FBB66}"/>
          </ac:spMkLst>
        </pc:spChg>
        <pc:spChg chg="mod">
          <ac:chgData name="Carlos Guerrero Navarro" userId="7d8983bac3345ee8" providerId="LiveId" clId="{8564C42A-A906-4476-88FF-263EEBB8FB04}" dt="2023-04-16T23:31:30.769" v="1921"/>
          <ac:spMkLst>
            <pc:docMk/>
            <pc:sldMk cId="0" sldId="262"/>
            <ac:spMk id="2214" creationId="{1574B8AD-8790-8225-3BC3-F8018D44A566}"/>
          </ac:spMkLst>
        </pc:spChg>
        <pc:spChg chg="mod">
          <ac:chgData name="Carlos Guerrero Navarro" userId="7d8983bac3345ee8" providerId="LiveId" clId="{8564C42A-A906-4476-88FF-263EEBB8FB04}" dt="2023-04-16T23:31:30.769" v="1921"/>
          <ac:spMkLst>
            <pc:docMk/>
            <pc:sldMk cId="0" sldId="262"/>
            <ac:spMk id="2215" creationId="{64FCC120-9D3F-09C0-4858-C39B536D1E38}"/>
          </ac:spMkLst>
        </pc:spChg>
        <pc:spChg chg="mod">
          <ac:chgData name="Carlos Guerrero Navarro" userId="7d8983bac3345ee8" providerId="LiveId" clId="{8564C42A-A906-4476-88FF-263EEBB8FB04}" dt="2023-04-16T23:31:30.769" v="1921"/>
          <ac:spMkLst>
            <pc:docMk/>
            <pc:sldMk cId="0" sldId="262"/>
            <ac:spMk id="2216" creationId="{7B415E77-9A83-6322-0FEE-F3EDC2916FC2}"/>
          </ac:spMkLst>
        </pc:spChg>
        <pc:spChg chg="mod">
          <ac:chgData name="Carlos Guerrero Navarro" userId="7d8983bac3345ee8" providerId="LiveId" clId="{8564C42A-A906-4476-88FF-263EEBB8FB04}" dt="2023-04-16T23:31:30.769" v="1921"/>
          <ac:spMkLst>
            <pc:docMk/>
            <pc:sldMk cId="0" sldId="262"/>
            <ac:spMk id="2217" creationId="{30B11475-F86C-7522-6355-659E716A165D}"/>
          </ac:spMkLst>
        </pc:spChg>
        <pc:spChg chg="mod">
          <ac:chgData name="Carlos Guerrero Navarro" userId="7d8983bac3345ee8" providerId="LiveId" clId="{8564C42A-A906-4476-88FF-263EEBB8FB04}" dt="2023-04-16T23:31:30.769" v="1921"/>
          <ac:spMkLst>
            <pc:docMk/>
            <pc:sldMk cId="0" sldId="262"/>
            <ac:spMk id="2218" creationId="{A74383AB-2275-6B0F-DDCC-1B0B461A216F}"/>
          </ac:spMkLst>
        </pc:spChg>
        <pc:spChg chg="mod">
          <ac:chgData name="Carlos Guerrero Navarro" userId="7d8983bac3345ee8" providerId="LiveId" clId="{8564C42A-A906-4476-88FF-263EEBB8FB04}" dt="2023-04-16T23:31:30.769" v="1921"/>
          <ac:spMkLst>
            <pc:docMk/>
            <pc:sldMk cId="0" sldId="262"/>
            <ac:spMk id="2219" creationId="{4A1E8901-0270-FC84-492E-4BFBB1BDEEFE}"/>
          </ac:spMkLst>
        </pc:spChg>
        <pc:spChg chg="mod">
          <ac:chgData name="Carlos Guerrero Navarro" userId="7d8983bac3345ee8" providerId="LiveId" clId="{8564C42A-A906-4476-88FF-263EEBB8FB04}" dt="2023-04-16T23:31:30.769" v="1921"/>
          <ac:spMkLst>
            <pc:docMk/>
            <pc:sldMk cId="0" sldId="262"/>
            <ac:spMk id="2220" creationId="{D96D580F-4B32-D87E-6291-9706CAF9E77B}"/>
          </ac:spMkLst>
        </pc:spChg>
        <pc:spChg chg="mod">
          <ac:chgData name="Carlos Guerrero Navarro" userId="7d8983bac3345ee8" providerId="LiveId" clId="{8564C42A-A906-4476-88FF-263EEBB8FB04}" dt="2023-04-16T23:31:30.769" v="1921"/>
          <ac:spMkLst>
            <pc:docMk/>
            <pc:sldMk cId="0" sldId="262"/>
            <ac:spMk id="2221" creationId="{D96FE69C-4B36-CA49-BF59-46290973A675}"/>
          </ac:spMkLst>
        </pc:spChg>
        <pc:spChg chg="mod">
          <ac:chgData name="Carlos Guerrero Navarro" userId="7d8983bac3345ee8" providerId="LiveId" clId="{8564C42A-A906-4476-88FF-263EEBB8FB04}" dt="2023-04-16T23:31:30.769" v="1921"/>
          <ac:spMkLst>
            <pc:docMk/>
            <pc:sldMk cId="0" sldId="262"/>
            <ac:spMk id="2222" creationId="{6EF17393-182F-34FA-B805-DB1715A5DA7F}"/>
          </ac:spMkLst>
        </pc:spChg>
        <pc:spChg chg="mod">
          <ac:chgData name="Carlos Guerrero Navarro" userId="7d8983bac3345ee8" providerId="LiveId" clId="{8564C42A-A906-4476-88FF-263EEBB8FB04}" dt="2023-04-16T23:31:30.769" v="1921"/>
          <ac:spMkLst>
            <pc:docMk/>
            <pc:sldMk cId="0" sldId="262"/>
            <ac:spMk id="2223" creationId="{765A6274-69B7-998A-63D1-A2E42F258155}"/>
          </ac:spMkLst>
        </pc:spChg>
        <pc:spChg chg="mod">
          <ac:chgData name="Carlos Guerrero Navarro" userId="7d8983bac3345ee8" providerId="LiveId" clId="{8564C42A-A906-4476-88FF-263EEBB8FB04}" dt="2023-04-16T23:31:30.769" v="1921"/>
          <ac:spMkLst>
            <pc:docMk/>
            <pc:sldMk cId="0" sldId="262"/>
            <ac:spMk id="2224" creationId="{DE6E23D4-7781-AE9C-B2F3-CBFC40BC29BC}"/>
          </ac:spMkLst>
        </pc:spChg>
        <pc:spChg chg="mod">
          <ac:chgData name="Carlos Guerrero Navarro" userId="7d8983bac3345ee8" providerId="LiveId" clId="{8564C42A-A906-4476-88FF-263EEBB8FB04}" dt="2023-04-16T23:31:30.769" v="1921"/>
          <ac:spMkLst>
            <pc:docMk/>
            <pc:sldMk cId="0" sldId="262"/>
            <ac:spMk id="2225" creationId="{38A474EC-62EA-C555-590F-0707FFB22763}"/>
          </ac:spMkLst>
        </pc:spChg>
        <pc:spChg chg="mod">
          <ac:chgData name="Carlos Guerrero Navarro" userId="7d8983bac3345ee8" providerId="LiveId" clId="{8564C42A-A906-4476-88FF-263EEBB8FB04}" dt="2023-04-16T23:31:30.769" v="1921"/>
          <ac:spMkLst>
            <pc:docMk/>
            <pc:sldMk cId="0" sldId="262"/>
            <ac:spMk id="2226" creationId="{FE582129-E2F5-0378-1541-00F005FA795C}"/>
          </ac:spMkLst>
        </pc:spChg>
        <pc:spChg chg="mod">
          <ac:chgData name="Carlos Guerrero Navarro" userId="7d8983bac3345ee8" providerId="LiveId" clId="{8564C42A-A906-4476-88FF-263EEBB8FB04}" dt="2023-04-16T23:31:30.769" v="1921"/>
          <ac:spMkLst>
            <pc:docMk/>
            <pc:sldMk cId="0" sldId="262"/>
            <ac:spMk id="2227" creationId="{D5908034-57ED-0B06-DD6C-6F7E2222DAD8}"/>
          </ac:spMkLst>
        </pc:spChg>
        <pc:spChg chg="mod">
          <ac:chgData name="Carlos Guerrero Navarro" userId="7d8983bac3345ee8" providerId="LiveId" clId="{8564C42A-A906-4476-88FF-263EEBB8FB04}" dt="2023-04-16T23:31:30.769" v="1921"/>
          <ac:spMkLst>
            <pc:docMk/>
            <pc:sldMk cId="0" sldId="262"/>
            <ac:spMk id="2228" creationId="{C1EA67A7-F20C-018E-D599-E80EB8CE0946}"/>
          </ac:spMkLst>
        </pc:spChg>
        <pc:spChg chg="mod">
          <ac:chgData name="Carlos Guerrero Navarro" userId="7d8983bac3345ee8" providerId="LiveId" clId="{8564C42A-A906-4476-88FF-263EEBB8FB04}" dt="2023-04-16T23:31:30.769" v="1921"/>
          <ac:spMkLst>
            <pc:docMk/>
            <pc:sldMk cId="0" sldId="262"/>
            <ac:spMk id="2229" creationId="{810FE974-9720-0000-7185-DDA3BF87F8A1}"/>
          </ac:spMkLst>
        </pc:spChg>
        <pc:spChg chg="mod">
          <ac:chgData name="Carlos Guerrero Navarro" userId="7d8983bac3345ee8" providerId="LiveId" clId="{8564C42A-A906-4476-88FF-263EEBB8FB04}" dt="2023-04-16T23:31:30.769" v="1921"/>
          <ac:spMkLst>
            <pc:docMk/>
            <pc:sldMk cId="0" sldId="262"/>
            <ac:spMk id="2230" creationId="{379AEC35-4AC0-2C88-938B-6127243F3027}"/>
          </ac:spMkLst>
        </pc:spChg>
        <pc:spChg chg="mod">
          <ac:chgData name="Carlos Guerrero Navarro" userId="7d8983bac3345ee8" providerId="LiveId" clId="{8564C42A-A906-4476-88FF-263EEBB8FB04}" dt="2023-04-16T23:31:30.769" v="1921"/>
          <ac:spMkLst>
            <pc:docMk/>
            <pc:sldMk cId="0" sldId="262"/>
            <ac:spMk id="2231" creationId="{029E4FD7-E3E6-5B0E-DC21-33E5F808BF7A}"/>
          </ac:spMkLst>
        </pc:spChg>
        <pc:spChg chg="mod">
          <ac:chgData name="Carlos Guerrero Navarro" userId="7d8983bac3345ee8" providerId="LiveId" clId="{8564C42A-A906-4476-88FF-263EEBB8FB04}" dt="2023-04-16T23:31:30.769" v="1921"/>
          <ac:spMkLst>
            <pc:docMk/>
            <pc:sldMk cId="0" sldId="262"/>
            <ac:spMk id="2232" creationId="{2B64CFAA-741A-7E59-F18E-E267B007779A}"/>
          </ac:spMkLst>
        </pc:spChg>
        <pc:spChg chg="mod">
          <ac:chgData name="Carlos Guerrero Navarro" userId="7d8983bac3345ee8" providerId="LiveId" clId="{8564C42A-A906-4476-88FF-263EEBB8FB04}" dt="2023-04-16T23:31:30.769" v="1921"/>
          <ac:spMkLst>
            <pc:docMk/>
            <pc:sldMk cId="0" sldId="262"/>
            <ac:spMk id="2233" creationId="{9E1D5B8A-B39D-99F6-CBE3-F6550CE088E2}"/>
          </ac:spMkLst>
        </pc:spChg>
        <pc:spChg chg="mod">
          <ac:chgData name="Carlos Guerrero Navarro" userId="7d8983bac3345ee8" providerId="LiveId" clId="{8564C42A-A906-4476-88FF-263EEBB8FB04}" dt="2023-04-16T23:31:30.769" v="1921"/>
          <ac:spMkLst>
            <pc:docMk/>
            <pc:sldMk cId="0" sldId="262"/>
            <ac:spMk id="2234" creationId="{2B43EFBC-148B-6170-B579-D3F153800756}"/>
          </ac:spMkLst>
        </pc:spChg>
        <pc:spChg chg="mod">
          <ac:chgData name="Carlos Guerrero Navarro" userId="7d8983bac3345ee8" providerId="LiveId" clId="{8564C42A-A906-4476-88FF-263EEBB8FB04}" dt="2023-04-16T23:31:30.769" v="1921"/>
          <ac:spMkLst>
            <pc:docMk/>
            <pc:sldMk cId="0" sldId="262"/>
            <ac:spMk id="2235" creationId="{3F5A1524-D419-DF9B-3D5D-46591EE21926}"/>
          </ac:spMkLst>
        </pc:spChg>
        <pc:spChg chg="mod">
          <ac:chgData name="Carlos Guerrero Navarro" userId="7d8983bac3345ee8" providerId="LiveId" clId="{8564C42A-A906-4476-88FF-263EEBB8FB04}" dt="2023-04-16T23:31:30.769" v="1921"/>
          <ac:spMkLst>
            <pc:docMk/>
            <pc:sldMk cId="0" sldId="262"/>
            <ac:spMk id="2236" creationId="{CED15B6A-A24F-A556-9437-19CBFCA94F12}"/>
          </ac:spMkLst>
        </pc:spChg>
        <pc:spChg chg="mod">
          <ac:chgData name="Carlos Guerrero Navarro" userId="7d8983bac3345ee8" providerId="LiveId" clId="{8564C42A-A906-4476-88FF-263EEBB8FB04}" dt="2023-04-16T23:31:30.769" v="1921"/>
          <ac:spMkLst>
            <pc:docMk/>
            <pc:sldMk cId="0" sldId="262"/>
            <ac:spMk id="2237" creationId="{1828CB12-AE3C-D677-C56B-2F115FFCE1DA}"/>
          </ac:spMkLst>
        </pc:spChg>
        <pc:spChg chg="mod">
          <ac:chgData name="Carlos Guerrero Navarro" userId="7d8983bac3345ee8" providerId="LiveId" clId="{8564C42A-A906-4476-88FF-263EEBB8FB04}" dt="2023-04-16T23:31:30.769" v="1921"/>
          <ac:spMkLst>
            <pc:docMk/>
            <pc:sldMk cId="0" sldId="262"/>
            <ac:spMk id="2238" creationId="{6CF5A4EE-0358-D3DA-8F67-040A4748A552}"/>
          </ac:spMkLst>
        </pc:spChg>
        <pc:spChg chg="mod">
          <ac:chgData name="Carlos Guerrero Navarro" userId="7d8983bac3345ee8" providerId="LiveId" clId="{8564C42A-A906-4476-88FF-263EEBB8FB04}" dt="2023-04-16T23:31:30.769" v="1921"/>
          <ac:spMkLst>
            <pc:docMk/>
            <pc:sldMk cId="0" sldId="262"/>
            <ac:spMk id="2239" creationId="{847DA0DA-2DCE-F883-2566-0ECE1595077E}"/>
          </ac:spMkLst>
        </pc:spChg>
        <pc:spChg chg="mod">
          <ac:chgData name="Carlos Guerrero Navarro" userId="7d8983bac3345ee8" providerId="LiveId" clId="{8564C42A-A906-4476-88FF-263EEBB8FB04}" dt="2023-04-16T23:31:30.769" v="1921"/>
          <ac:spMkLst>
            <pc:docMk/>
            <pc:sldMk cId="0" sldId="262"/>
            <ac:spMk id="2240" creationId="{DF5CA2AA-C131-2ACC-C4B7-48FA3B41CBA8}"/>
          </ac:spMkLst>
        </pc:spChg>
        <pc:spChg chg="mod">
          <ac:chgData name="Carlos Guerrero Navarro" userId="7d8983bac3345ee8" providerId="LiveId" clId="{8564C42A-A906-4476-88FF-263EEBB8FB04}" dt="2023-04-16T23:31:30.769" v="1921"/>
          <ac:spMkLst>
            <pc:docMk/>
            <pc:sldMk cId="0" sldId="262"/>
            <ac:spMk id="2241" creationId="{942FC243-A8E4-9CA0-3F73-29BBF863A641}"/>
          </ac:spMkLst>
        </pc:spChg>
        <pc:spChg chg="mod">
          <ac:chgData name="Carlos Guerrero Navarro" userId="7d8983bac3345ee8" providerId="LiveId" clId="{8564C42A-A906-4476-88FF-263EEBB8FB04}" dt="2023-04-16T23:31:30.769" v="1921"/>
          <ac:spMkLst>
            <pc:docMk/>
            <pc:sldMk cId="0" sldId="262"/>
            <ac:spMk id="2242" creationId="{9A1F7EC9-0F7D-ED49-B64B-2C0EB167B525}"/>
          </ac:spMkLst>
        </pc:spChg>
        <pc:spChg chg="mod">
          <ac:chgData name="Carlos Guerrero Navarro" userId="7d8983bac3345ee8" providerId="LiveId" clId="{8564C42A-A906-4476-88FF-263EEBB8FB04}" dt="2023-04-16T23:31:49.255" v="1929"/>
          <ac:spMkLst>
            <pc:docMk/>
            <pc:sldMk cId="0" sldId="262"/>
            <ac:spMk id="2245" creationId="{7F779E87-962C-3DCA-11B8-4E479F2AFB69}"/>
          </ac:spMkLst>
        </pc:spChg>
        <pc:spChg chg="mod">
          <ac:chgData name="Carlos Guerrero Navarro" userId="7d8983bac3345ee8" providerId="LiveId" clId="{8564C42A-A906-4476-88FF-263EEBB8FB04}" dt="2023-04-16T23:31:49.255" v="1929"/>
          <ac:spMkLst>
            <pc:docMk/>
            <pc:sldMk cId="0" sldId="262"/>
            <ac:spMk id="2246" creationId="{FBA1C90A-D062-65FE-3082-04DEDDC96E8F}"/>
          </ac:spMkLst>
        </pc:spChg>
        <pc:spChg chg="mod">
          <ac:chgData name="Carlos Guerrero Navarro" userId="7d8983bac3345ee8" providerId="LiveId" clId="{8564C42A-A906-4476-88FF-263EEBB8FB04}" dt="2023-04-16T23:31:49.255" v="1929"/>
          <ac:spMkLst>
            <pc:docMk/>
            <pc:sldMk cId="0" sldId="262"/>
            <ac:spMk id="2247" creationId="{199AF72B-B9F3-37C9-9E7C-EA50D1EAD6B5}"/>
          </ac:spMkLst>
        </pc:spChg>
        <pc:spChg chg="mod">
          <ac:chgData name="Carlos Guerrero Navarro" userId="7d8983bac3345ee8" providerId="LiveId" clId="{8564C42A-A906-4476-88FF-263EEBB8FB04}" dt="2023-04-16T23:31:49.255" v="1929"/>
          <ac:spMkLst>
            <pc:docMk/>
            <pc:sldMk cId="0" sldId="262"/>
            <ac:spMk id="2248" creationId="{B934EFA5-4225-3877-67A2-FEF68FD7797B}"/>
          </ac:spMkLst>
        </pc:spChg>
        <pc:spChg chg="mod">
          <ac:chgData name="Carlos Guerrero Navarro" userId="7d8983bac3345ee8" providerId="LiveId" clId="{8564C42A-A906-4476-88FF-263EEBB8FB04}" dt="2023-04-16T23:31:49.255" v="1929"/>
          <ac:spMkLst>
            <pc:docMk/>
            <pc:sldMk cId="0" sldId="262"/>
            <ac:spMk id="2249" creationId="{AB766BEC-2E7A-BD6E-13FD-070E85837717}"/>
          </ac:spMkLst>
        </pc:spChg>
        <pc:spChg chg="mod">
          <ac:chgData name="Carlos Guerrero Navarro" userId="7d8983bac3345ee8" providerId="LiveId" clId="{8564C42A-A906-4476-88FF-263EEBB8FB04}" dt="2023-04-16T23:31:49.255" v="1929"/>
          <ac:spMkLst>
            <pc:docMk/>
            <pc:sldMk cId="0" sldId="262"/>
            <ac:spMk id="2250" creationId="{EB9F5D05-9B0C-E993-2617-DFE5D83BEE21}"/>
          </ac:spMkLst>
        </pc:spChg>
        <pc:spChg chg="mod">
          <ac:chgData name="Carlos Guerrero Navarro" userId="7d8983bac3345ee8" providerId="LiveId" clId="{8564C42A-A906-4476-88FF-263EEBB8FB04}" dt="2023-04-16T23:31:49.255" v="1929"/>
          <ac:spMkLst>
            <pc:docMk/>
            <pc:sldMk cId="0" sldId="262"/>
            <ac:spMk id="2251" creationId="{0847E25B-9CCC-FAF8-F98E-3AC75E7F2C72}"/>
          </ac:spMkLst>
        </pc:spChg>
        <pc:spChg chg="mod">
          <ac:chgData name="Carlos Guerrero Navarro" userId="7d8983bac3345ee8" providerId="LiveId" clId="{8564C42A-A906-4476-88FF-263EEBB8FB04}" dt="2023-04-16T23:31:49.255" v="1929"/>
          <ac:spMkLst>
            <pc:docMk/>
            <pc:sldMk cId="0" sldId="262"/>
            <ac:spMk id="2252" creationId="{44D936A9-7B9B-456E-3B8A-321C3AC3F78A}"/>
          </ac:spMkLst>
        </pc:spChg>
        <pc:spChg chg="mod">
          <ac:chgData name="Carlos Guerrero Navarro" userId="7d8983bac3345ee8" providerId="LiveId" clId="{8564C42A-A906-4476-88FF-263EEBB8FB04}" dt="2023-04-16T23:31:49.255" v="1929"/>
          <ac:spMkLst>
            <pc:docMk/>
            <pc:sldMk cId="0" sldId="262"/>
            <ac:spMk id="2253" creationId="{0FF81F7D-5B1A-2746-C3CB-4B00904C7DD2}"/>
          </ac:spMkLst>
        </pc:spChg>
        <pc:spChg chg="mod">
          <ac:chgData name="Carlos Guerrero Navarro" userId="7d8983bac3345ee8" providerId="LiveId" clId="{8564C42A-A906-4476-88FF-263EEBB8FB04}" dt="2023-04-16T23:31:49.255" v="1929"/>
          <ac:spMkLst>
            <pc:docMk/>
            <pc:sldMk cId="0" sldId="262"/>
            <ac:spMk id="2254" creationId="{1DF6A2C6-F221-751E-B079-4628516A8047}"/>
          </ac:spMkLst>
        </pc:spChg>
        <pc:spChg chg="mod">
          <ac:chgData name="Carlos Guerrero Navarro" userId="7d8983bac3345ee8" providerId="LiveId" clId="{8564C42A-A906-4476-88FF-263EEBB8FB04}" dt="2023-04-16T23:31:49.255" v="1929"/>
          <ac:spMkLst>
            <pc:docMk/>
            <pc:sldMk cId="0" sldId="262"/>
            <ac:spMk id="2255" creationId="{AFA546CA-15FE-362A-0175-24A503F1DB47}"/>
          </ac:spMkLst>
        </pc:spChg>
        <pc:spChg chg="mod">
          <ac:chgData name="Carlos Guerrero Navarro" userId="7d8983bac3345ee8" providerId="LiveId" clId="{8564C42A-A906-4476-88FF-263EEBB8FB04}" dt="2023-04-16T23:31:49.255" v="1929"/>
          <ac:spMkLst>
            <pc:docMk/>
            <pc:sldMk cId="0" sldId="262"/>
            <ac:spMk id="2256" creationId="{35226CCD-C380-3D89-2264-5116ECAC7BBC}"/>
          </ac:spMkLst>
        </pc:spChg>
        <pc:spChg chg="mod">
          <ac:chgData name="Carlos Guerrero Navarro" userId="7d8983bac3345ee8" providerId="LiveId" clId="{8564C42A-A906-4476-88FF-263EEBB8FB04}" dt="2023-04-16T23:31:49.255" v="1929"/>
          <ac:spMkLst>
            <pc:docMk/>
            <pc:sldMk cId="0" sldId="262"/>
            <ac:spMk id="2257" creationId="{B30F79CD-E3ED-EC98-5F1D-04B2633408FA}"/>
          </ac:spMkLst>
        </pc:spChg>
        <pc:spChg chg="mod">
          <ac:chgData name="Carlos Guerrero Navarro" userId="7d8983bac3345ee8" providerId="LiveId" clId="{8564C42A-A906-4476-88FF-263EEBB8FB04}" dt="2023-04-16T23:31:49.255" v="1929"/>
          <ac:spMkLst>
            <pc:docMk/>
            <pc:sldMk cId="0" sldId="262"/>
            <ac:spMk id="2258" creationId="{2443ED52-2E6F-FFC9-B30E-0DAFF0F71606}"/>
          </ac:spMkLst>
        </pc:spChg>
        <pc:spChg chg="mod">
          <ac:chgData name="Carlos Guerrero Navarro" userId="7d8983bac3345ee8" providerId="LiveId" clId="{8564C42A-A906-4476-88FF-263EEBB8FB04}" dt="2023-04-16T23:31:49.255" v="1929"/>
          <ac:spMkLst>
            <pc:docMk/>
            <pc:sldMk cId="0" sldId="262"/>
            <ac:spMk id="2259" creationId="{EAAC2C74-0A9E-B482-1BBA-9B84C8ADD96A}"/>
          </ac:spMkLst>
        </pc:spChg>
        <pc:spChg chg="mod">
          <ac:chgData name="Carlos Guerrero Navarro" userId="7d8983bac3345ee8" providerId="LiveId" clId="{8564C42A-A906-4476-88FF-263EEBB8FB04}" dt="2023-04-16T23:31:49.255" v="1929"/>
          <ac:spMkLst>
            <pc:docMk/>
            <pc:sldMk cId="0" sldId="262"/>
            <ac:spMk id="2260" creationId="{3C5CD5C4-C9C9-7826-32F3-0161CDD9083D}"/>
          </ac:spMkLst>
        </pc:spChg>
        <pc:spChg chg="mod">
          <ac:chgData name="Carlos Guerrero Navarro" userId="7d8983bac3345ee8" providerId="LiveId" clId="{8564C42A-A906-4476-88FF-263EEBB8FB04}" dt="2023-04-16T23:31:49.255" v="1929"/>
          <ac:spMkLst>
            <pc:docMk/>
            <pc:sldMk cId="0" sldId="262"/>
            <ac:spMk id="2261" creationId="{83DE20A9-C932-98B9-2FDC-4DFAD6319BD7}"/>
          </ac:spMkLst>
        </pc:spChg>
        <pc:spChg chg="mod">
          <ac:chgData name="Carlos Guerrero Navarro" userId="7d8983bac3345ee8" providerId="LiveId" clId="{8564C42A-A906-4476-88FF-263EEBB8FB04}" dt="2023-04-16T23:31:49.255" v="1929"/>
          <ac:spMkLst>
            <pc:docMk/>
            <pc:sldMk cId="0" sldId="262"/>
            <ac:spMk id="2262" creationId="{16473372-CEA4-F333-104C-70395EE5F494}"/>
          </ac:spMkLst>
        </pc:spChg>
        <pc:spChg chg="mod">
          <ac:chgData name="Carlos Guerrero Navarro" userId="7d8983bac3345ee8" providerId="LiveId" clId="{8564C42A-A906-4476-88FF-263EEBB8FB04}" dt="2023-04-16T23:31:49.255" v="1929"/>
          <ac:spMkLst>
            <pc:docMk/>
            <pc:sldMk cId="0" sldId="262"/>
            <ac:spMk id="2263" creationId="{67DF0092-D732-9FFF-F5D9-0D1D9F573596}"/>
          </ac:spMkLst>
        </pc:spChg>
        <pc:spChg chg="mod">
          <ac:chgData name="Carlos Guerrero Navarro" userId="7d8983bac3345ee8" providerId="LiveId" clId="{8564C42A-A906-4476-88FF-263EEBB8FB04}" dt="2023-04-16T23:31:49.255" v="1929"/>
          <ac:spMkLst>
            <pc:docMk/>
            <pc:sldMk cId="0" sldId="262"/>
            <ac:spMk id="2264" creationId="{85B6395E-4A08-166E-5065-07320AA435CC}"/>
          </ac:spMkLst>
        </pc:spChg>
        <pc:spChg chg="mod">
          <ac:chgData name="Carlos Guerrero Navarro" userId="7d8983bac3345ee8" providerId="LiveId" clId="{8564C42A-A906-4476-88FF-263EEBB8FB04}" dt="2023-04-16T23:31:49.255" v="1929"/>
          <ac:spMkLst>
            <pc:docMk/>
            <pc:sldMk cId="0" sldId="262"/>
            <ac:spMk id="2265" creationId="{8704EA15-F6F8-791F-1270-7B3A2E6964F8}"/>
          </ac:spMkLst>
        </pc:spChg>
        <pc:spChg chg="mod">
          <ac:chgData name="Carlos Guerrero Navarro" userId="7d8983bac3345ee8" providerId="LiveId" clId="{8564C42A-A906-4476-88FF-263EEBB8FB04}" dt="2023-04-16T23:31:49.255" v="1929"/>
          <ac:spMkLst>
            <pc:docMk/>
            <pc:sldMk cId="0" sldId="262"/>
            <ac:spMk id="2266" creationId="{80AE7830-47CB-C195-1B26-3A4692572FCC}"/>
          </ac:spMkLst>
        </pc:spChg>
        <pc:spChg chg="mod">
          <ac:chgData name="Carlos Guerrero Navarro" userId="7d8983bac3345ee8" providerId="LiveId" clId="{8564C42A-A906-4476-88FF-263EEBB8FB04}" dt="2023-04-16T23:31:49.255" v="1929"/>
          <ac:spMkLst>
            <pc:docMk/>
            <pc:sldMk cId="0" sldId="262"/>
            <ac:spMk id="2267" creationId="{A36DC4BF-185B-CA1D-8D34-6E62D22D4400}"/>
          </ac:spMkLst>
        </pc:spChg>
        <pc:spChg chg="mod">
          <ac:chgData name="Carlos Guerrero Navarro" userId="7d8983bac3345ee8" providerId="LiveId" clId="{8564C42A-A906-4476-88FF-263EEBB8FB04}" dt="2023-04-16T23:31:49.255" v="1929"/>
          <ac:spMkLst>
            <pc:docMk/>
            <pc:sldMk cId="0" sldId="262"/>
            <ac:spMk id="2268" creationId="{632EDA9F-E07D-0697-1BD7-AC0CA5FE726E}"/>
          </ac:spMkLst>
        </pc:spChg>
        <pc:spChg chg="mod">
          <ac:chgData name="Carlos Guerrero Navarro" userId="7d8983bac3345ee8" providerId="LiveId" clId="{8564C42A-A906-4476-88FF-263EEBB8FB04}" dt="2023-04-16T23:31:49.255" v="1929"/>
          <ac:spMkLst>
            <pc:docMk/>
            <pc:sldMk cId="0" sldId="262"/>
            <ac:spMk id="2269" creationId="{C9406BA1-8FDD-FD77-0065-7F9EF89042BC}"/>
          </ac:spMkLst>
        </pc:spChg>
        <pc:spChg chg="mod">
          <ac:chgData name="Carlos Guerrero Navarro" userId="7d8983bac3345ee8" providerId="LiveId" clId="{8564C42A-A906-4476-88FF-263EEBB8FB04}" dt="2023-04-16T23:31:49.255" v="1929"/>
          <ac:spMkLst>
            <pc:docMk/>
            <pc:sldMk cId="0" sldId="262"/>
            <ac:spMk id="2270" creationId="{14DD5AF9-7AE3-5D15-A34E-3440F0C2C853}"/>
          </ac:spMkLst>
        </pc:spChg>
        <pc:spChg chg="mod">
          <ac:chgData name="Carlos Guerrero Navarro" userId="7d8983bac3345ee8" providerId="LiveId" clId="{8564C42A-A906-4476-88FF-263EEBB8FB04}" dt="2023-04-16T23:31:49.255" v="1929"/>
          <ac:spMkLst>
            <pc:docMk/>
            <pc:sldMk cId="0" sldId="262"/>
            <ac:spMk id="2271" creationId="{EA098AED-8263-7780-2EE4-77193B940A4A}"/>
          </ac:spMkLst>
        </pc:spChg>
        <pc:spChg chg="mod">
          <ac:chgData name="Carlos Guerrero Navarro" userId="7d8983bac3345ee8" providerId="LiveId" clId="{8564C42A-A906-4476-88FF-263EEBB8FB04}" dt="2023-04-16T23:31:49.255" v="1929"/>
          <ac:spMkLst>
            <pc:docMk/>
            <pc:sldMk cId="0" sldId="262"/>
            <ac:spMk id="2272" creationId="{C30DE16E-8114-2AC9-AC1E-0614006977DC}"/>
          </ac:spMkLst>
        </pc:spChg>
        <pc:spChg chg="mod">
          <ac:chgData name="Carlos Guerrero Navarro" userId="7d8983bac3345ee8" providerId="LiveId" clId="{8564C42A-A906-4476-88FF-263EEBB8FB04}" dt="2023-04-16T23:31:49.255" v="1929"/>
          <ac:spMkLst>
            <pc:docMk/>
            <pc:sldMk cId="0" sldId="262"/>
            <ac:spMk id="2273" creationId="{364C280F-B89E-69BB-1911-E088769F3B8A}"/>
          </ac:spMkLst>
        </pc:spChg>
        <pc:spChg chg="mod">
          <ac:chgData name="Carlos Guerrero Navarro" userId="7d8983bac3345ee8" providerId="LiveId" clId="{8564C42A-A906-4476-88FF-263EEBB8FB04}" dt="2023-04-16T23:31:49.255" v="1929"/>
          <ac:spMkLst>
            <pc:docMk/>
            <pc:sldMk cId="0" sldId="262"/>
            <ac:spMk id="2274" creationId="{5D7CFD33-D69B-F5B2-D1F3-2D4749018633}"/>
          </ac:spMkLst>
        </pc:spChg>
        <pc:spChg chg="mod">
          <ac:chgData name="Carlos Guerrero Navarro" userId="7d8983bac3345ee8" providerId="LiveId" clId="{8564C42A-A906-4476-88FF-263EEBB8FB04}" dt="2023-04-16T23:31:49.255" v="1929"/>
          <ac:spMkLst>
            <pc:docMk/>
            <pc:sldMk cId="0" sldId="262"/>
            <ac:spMk id="2275" creationId="{BFB60993-6A94-DC29-FF68-379C1583CD98}"/>
          </ac:spMkLst>
        </pc:spChg>
        <pc:spChg chg="mod">
          <ac:chgData name="Carlos Guerrero Navarro" userId="7d8983bac3345ee8" providerId="LiveId" clId="{8564C42A-A906-4476-88FF-263EEBB8FB04}" dt="2023-04-16T23:31:49.255" v="1929"/>
          <ac:spMkLst>
            <pc:docMk/>
            <pc:sldMk cId="0" sldId="262"/>
            <ac:spMk id="2276" creationId="{75D40BF0-EC34-24FA-4B70-DB327C85959B}"/>
          </ac:spMkLst>
        </pc:spChg>
        <pc:spChg chg="mod">
          <ac:chgData name="Carlos Guerrero Navarro" userId="7d8983bac3345ee8" providerId="LiveId" clId="{8564C42A-A906-4476-88FF-263EEBB8FB04}" dt="2023-04-16T23:31:49.255" v="1929"/>
          <ac:spMkLst>
            <pc:docMk/>
            <pc:sldMk cId="0" sldId="262"/>
            <ac:spMk id="2277" creationId="{22AA961B-53D2-448B-A6EC-906CB5B7C443}"/>
          </ac:spMkLst>
        </pc:spChg>
        <pc:spChg chg="mod">
          <ac:chgData name="Carlos Guerrero Navarro" userId="7d8983bac3345ee8" providerId="LiveId" clId="{8564C42A-A906-4476-88FF-263EEBB8FB04}" dt="2023-04-16T23:31:49.255" v="1929"/>
          <ac:spMkLst>
            <pc:docMk/>
            <pc:sldMk cId="0" sldId="262"/>
            <ac:spMk id="2278" creationId="{4BE3AAC4-D4AD-AAB7-4FCE-C20F6926770D}"/>
          </ac:spMkLst>
        </pc:spChg>
        <pc:spChg chg="mod">
          <ac:chgData name="Carlos Guerrero Navarro" userId="7d8983bac3345ee8" providerId="LiveId" clId="{8564C42A-A906-4476-88FF-263EEBB8FB04}" dt="2023-04-16T23:31:49.255" v="1929"/>
          <ac:spMkLst>
            <pc:docMk/>
            <pc:sldMk cId="0" sldId="262"/>
            <ac:spMk id="2279" creationId="{80583EFE-51AD-2B1E-F32F-29030FFDBA38}"/>
          </ac:spMkLst>
        </pc:spChg>
        <pc:spChg chg="mod">
          <ac:chgData name="Carlos Guerrero Navarro" userId="7d8983bac3345ee8" providerId="LiveId" clId="{8564C42A-A906-4476-88FF-263EEBB8FB04}" dt="2023-04-16T23:31:49.255" v="1929"/>
          <ac:spMkLst>
            <pc:docMk/>
            <pc:sldMk cId="0" sldId="262"/>
            <ac:spMk id="2280" creationId="{2C171144-EB3E-90BF-2A95-E1E07139905D}"/>
          </ac:spMkLst>
        </pc:spChg>
        <pc:spChg chg="mod">
          <ac:chgData name="Carlos Guerrero Navarro" userId="7d8983bac3345ee8" providerId="LiveId" clId="{8564C42A-A906-4476-88FF-263EEBB8FB04}" dt="2023-04-16T23:31:49.255" v="1929"/>
          <ac:spMkLst>
            <pc:docMk/>
            <pc:sldMk cId="0" sldId="262"/>
            <ac:spMk id="2281" creationId="{D05BB6E4-1042-5ACC-19F1-2EFD0AB327F1}"/>
          </ac:spMkLst>
        </pc:spChg>
        <pc:spChg chg="mod">
          <ac:chgData name="Carlos Guerrero Navarro" userId="7d8983bac3345ee8" providerId="LiveId" clId="{8564C42A-A906-4476-88FF-263EEBB8FB04}" dt="2023-04-16T23:31:49.255" v="1929"/>
          <ac:spMkLst>
            <pc:docMk/>
            <pc:sldMk cId="0" sldId="262"/>
            <ac:spMk id="2282" creationId="{8F081174-E625-CF3A-00FB-C5A878941FC5}"/>
          </ac:spMkLst>
        </pc:spChg>
        <pc:spChg chg="mod">
          <ac:chgData name="Carlos Guerrero Navarro" userId="7d8983bac3345ee8" providerId="LiveId" clId="{8564C42A-A906-4476-88FF-263EEBB8FB04}" dt="2023-04-16T23:31:49.255" v="1929"/>
          <ac:spMkLst>
            <pc:docMk/>
            <pc:sldMk cId="0" sldId="262"/>
            <ac:spMk id="2283" creationId="{B7F97265-A3F9-051C-D461-35C58AD9F5B0}"/>
          </ac:spMkLst>
        </pc:spChg>
        <pc:spChg chg="mod">
          <ac:chgData name="Carlos Guerrero Navarro" userId="7d8983bac3345ee8" providerId="LiveId" clId="{8564C42A-A906-4476-88FF-263EEBB8FB04}" dt="2023-04-16T23:31:49.255" v="1929"/>
          <ac:spMkLst>
            <pc:docMk/>
            <pc:sldMk cId="0" sldId="262"/>
            <ac:spMk id="2284" creationId="{0EA09433-F271-9F2E-BBCA-2A8EC8B6056F}"/>
          </ac:spMkLst>
        </pc:spChg>
        <pc:spChg chg="mod">
          <ac:chgData name="Carlos Guerrero Navarro" userId="7d8983bac3345ee8" providerId="LiveId" clId="{8564C42A-A906-4476-88FF-263EEBB8FB04}" dt="2023-04-16T23:31:49.255" v="1929"/>
          <ac:spMkLst>
            <pc:docMk/>
            <pc:sldMk cId="0" sldId="262"/>
            <ac:spMk id="2285" creationId="{8196A8AC-BE98-EFB2-CDAB-86C07CD7A1CE}"/>
          </ac:spMkLst>
        </pc:spChg>
        <pc:spChg chg="mod">
          <ac:chgData name="Carlos Guerrero Navarro" userId="7d8983bac3345ee8" providerId="LiveId" clId="{8564C42A-A906-4476-88FF-263EEBB8FB04}" dt="2023-04-16T23:31:49.255" v="1929"/>
          <ac:spMkLst>
            <pc:docMk/>
            <pc:sldMk cId="0" sldId="262"/>
            <ac:spMk id="2286" creationId="{07216459-AC4A-4CE3-2B6F-541154471AD8}"/>
          </ac:spMkLst>
        </pc:spChg>
        <pc:spChg chg="mod">
          <ac:chgData name="Carlos Guerrero Navarro" userId="7d8983bac3345ee8" providerId="LiveId" clId="{8564C42A-A906-4476-88FF-263EEBB8FB04}" dt="2023-04-16T23:31:49.255" v="1929"/>
          <ac:spMkLst>
            <pc:docMk/>
            <pc:sldMk cId="0" sldId="262"/>
            <ac:spMk id="2287" creationId="{F81888E4-3327-7013-5CB6-E1F72345872F}"/>
          </ac:spMkLst>
        </pc:spChg>
        <pc:spChg chg="mod">
          <ac:chgData name="Carlos Guerrero Navarro" userId="7d8983bac3345ee8" providerId="LiveId" clId="{8564C42A-A906-4476-88FF-263EEBB8FB04}" dt="2023-04-16T23:31:49.255" v="1929"/>
          <ac:spMkLst>
            <pc:docMk/>
            <pc:sldMk cId="0" sldId="262"/>
            <ac:spMk id="2288" creationId="{04BC0FF0-B283-EA26-00E6-47A8C88B00A6}"/>
          </ac:spMkLst>
        </pc:spChg>
        <pc:spChg chg="mod">
          <ac:chgData name="Carlos Guerrero Navarro" userId="7d8983bac3345ee8" providerId="LiveId" clId="{8564C42A-A906-4476-88FF-263EEBB8FB04}" dt="2023-04-16T23:31:49.255" v="1929"/>
          <ac:spMkLst>
            <pc:docMk/>
            <pc:sldMk cId="0" sldId="262"/>
            <ac:spMk id="2289" creationId="{6713D3F5-9E59-5D0E-47BE-AC708BEA6349}"/>
          </ac:spMkLst>
        </pc:spChg>
        <pc:spChg chg="mod">
          <ac:chgData name="Carlos Guerrero Navarro" userId="7d8983bac3345ee8" providerId="LiveId" clId="{8564C42A-A906-4476-88FF-263EEBB8FB04}" dt="2023-04-16T23:31:49.255" v="1929"/>
          <ac:spMkLst>
            <pc:docMk/>
            <pc:sldMk cId="0" sldId="262"/>
            <ac:spMk id="2290" creationId="{AD9FB2FF-1260-F3B1-8003-4A0AEBBB7C7A}"/>
          </ac:spMkLst>
        </pc:spChg>
        <pc:spChg chg="mod">
          <ac:chgData name="Carlos Guerrero Navarro" userId="7d8983bac3345ee8" providerId="LiveId" clId="{8564C42A-A906-4476-88FF-263EEBB8FB04}" dt="2023-04-16T23:31:49.255" v="1929"/>
          <ac:spMkLst>
            <pc:docMk/>
            <pc:sldMk cId="0" sldId="262"/>
            <ac:spMk id="2291" creationId="{BCA4E235-9CE4-6DFF-ED76-9A14AFD5011A}"/>
          </ac:spMkLst>
        </pc:spChg>
        <pc:spChg chg="mod">
          <ac:chgData name="Carlos Guerrero Navarro" userId="7d8983bac3345ee8" providerId="LiveId" clId="{8564C42A-A906-4476-88FF-263EEBB8FB04}" dt="2023-04-16T23:31:49.255" v="1929"/>
          <ac:spMkLst>
            <pc:docMk/>
            <pc:sldMk cId="0" sldId="262"/>
            <ac:spMk id="2292" creationId="{05C95315-BA4E-7D71-0C61-A41A44A66DB3}"/>
          </ac:spMkLst>
        </pc:spChg>
        <pc:spChg chg="mod">
          <ac:chgData name="Carlos Guerrero Navarro" userId="7d8983bac3345ee8" providerId="LiveId" clId="{8564C42A-A906-4476-88FF-263EEBB8FB04}" dt="2023-04-16T23:31:49.255" v="1929"/>
          <ac:spMkLst>
            <pc:docMk/>
            <pc:sldMk cId="0" sldId="262"/>
            <ac:spMk id="2293" creationId="{D6F288F7-B8FE-9D45-7318-89C5EB22F681}"/>
          </ac:spMkLst>
        </pc:spChg>
        <pc:spChg chg="mod">
          <ac:chgData name="Carlos Guerrero Navarro" userId="7d8983bac3345ee8" providerId="LiveId" clId="{8564C42A-A906-4476-88FF-263EEBB8FB04}" dt="2023-04-16T23:31:49.255" v="1929"/>
          <ac:spMkLst>
            <pc:docMk/>
            <pc:sldMk cId="0" sldId="262"/>
            <ac:spMk id="2294" creationId="{42BF86E8-5348-8914-4AFE-E3977255F367}"/>
          </ac:spMkLst>
        </pc:spChg>
        <pc:spChg chg="mod">
          <ac:chgData name="Carlos Guerrero Navarro" userId="7d8983bac3345ee8" providerId="LiveId" clId="{8564C42A-A906-4476-88FF-263EEBB8FB04}" dt="2023-04-16T23:31:49.255" v="1929"/>
          <ac:spMkLst>
            <pc:docMk/>
            <pc:sldMk cId="0" sldId="262"/>
            <ac:spMk id="2295" creationId="{946B5A88-A8D9-70C1-6C44-51F733276128}"/>
          </ac:spMkLst>
        </pc:spChg>
        <pc:spChg chg="mod">
          <ac:chgData name="Carlos Guerrero Navarro" userId="7d8983bac3345ee8" providerId="LiveId" clId="{8564C42A-A906-4476-88FF-263EEBB8FB04}" dt="2023-04-16T23:31:49.255" v="1929"/>
          <ac:spMkLst>
            <pc:docMk/>
            <pc:sldMk cId="0" sldId="262"/>
            <ac:spMk id="2296" creationId="{210B09B4-176F-A3EE-B72F-5C2F4A383BAF}"/>
          </ac:spMkLst>
        </pc:spChg>
        <pc:spChg chg="mod">
          <ac:chgData name="Carlos Guerrero Navarro" userId="7d8983bac3345ee8" providerId="LiveId" clId="{8564C42A-A906-4476-88FF-263EEBB8FB04}" dt="2023-04-16T23:31:49.255" v="1929"/>
          <ac:spMkLst>
            <pc:docMk/>
            <pc:sldMk cId="0" sldId="262"/>
            <ac:spMk id="2297" creationId="{E54120D6-A9CD-BD4F-C47D-3D044A3D0F6F}"/>
          </ac:spMkLst>
        </pc:spChg>
        <pc:spChg chg="mod">
          <ac:chgData name="Carlos Guerrero Navarro" userId="7d8983bac3345ee8" providerId="LiveId" clId="{8564C42A-A906-4476-88FF-263EEBB8FB04}" dt="2023-04-16T23:31:49.255" v="1929"/>
          <ac:spMkLst>
            <pc:docMk/>
            <pc:sldMk cId="0" sldId="262"/>
            <ac:spMk id="2298" creationId="{27548DA5-7207-286F-204A-7426856665AC}"/>
          </ac:spMkLst>
        </pc:spChg>
        <pc:spChg chg="mod">
          <ac:chgData name="Carlos Guerrero Navarro" userId="7d8983bac3345ee8" providerId="LiveId" clId="{8564C42A-A906-4476-88FF-263EEBB8FB04}" dt="2023-04-16T23:31:49.255" v="1929"/>
          <ac:spMkLst>
            <pc:docMk/>
            <pc:sldMk cId="0" sldId="262"/>
            <ac:spMk id="2299" creationId="{11C87632-46E4-DED8-55EA-178ACF38C6EB}"/>
          </ac:spMkLst>
        </pc:spChg>
        <pc:spChg chg="mod">
          <ac:chgData name="Carlos Guerrero Navarro" userId="7d8983bac3345ee8" providerId="LiveId" clId="{8564C42A-A906-4476-88FF-263EEBB8FB04}" dt="2023-04-16T23:31:49.255" v="1929"/>
          <ac:spMkLst>
            <pc:docMk/>
            <pc:sldMk cId="0" sldId="262"/>
            <ac:spMk id="2300" creationId="{A9434EA8-B829-27A9-E94A-5FFBCE1A7D0D}"/>
          </ac:spMkLst>
        </pc:spChg>
        <pc:spChg chg="mod">
          <ac:chgData name="Carlos Guerrero Navarro" userId="7d8983bac3345ee8" providerId="LiveId" clId="{8564C42A-A906-4476-88FF-263EEBB8FB04}" dt="2023-04-16T23:31:49.255" v="1929"/>
          <ac:spMkLst>
            <pc:docMk/>
            <pc:sldMk cId="0" sldId="262"/>
            <ac:spMk id="2301" creationId="{2F82BC09-7F0C-221E-3A3C-E6ABC367C8B7}"/>
          </ac:spMkLst>
        </pc:spChg>
        <pc:spChg chg="mod">
          <ac:chgData name="Carlos Guerrero Navarro" userId="7d8983bac3345ee8" providerId="LiveId" clId="{8564C42A-A906-4476-88FF-263EEBB8FB04}" dt="2023-04-16T23:31:49.255" v="1929"/>
          <ac:spMkLst>
            <pc:docMk/>
            <pc:sldMk cId="0" sldId="262"/>
            <ac:spMk id="2302" creationId="{1E1B484A-A343-97FC-9CC1-20EFC36C2FF3}"/>
          </ac:spMkLst>
        </pc:spChg>
        <pc:spChg chg="mod">
          <ac:chgData name="Carlos Guerrero Navarro" userId="7d8983bac3345ee8" providerId="LiveId" clId="{8564C42A-A906-4476-88FF-263EEBB8FB04}" dt="2023-04-16T23:31:49.255" v="1929"/>
          <ac:spMkLst>
            <pc:docMk/>
            <pc:sldMk cId="0" sldId="262"/>
            <ac:spMk id="2303" creationId="{59FD8461-30BC-442C-415D-769F5C4EAB9E}"/>
          </ac:spMkLst>
        </pc:spChg>
        <pc:spChg chg="mod">
          <ac:chgData name="Carlos Guerrero Navarro" userId="7d8983bac3345ee8" providerId="LiveId" clId="{8564C42A-A906-4476-88FF-263EEBB8FB04}" dt="2023-04-16T23:31:49.255" v="1929"/>
          <ac:spMkLst>
            <pc:docMk/>
            <pc:sldMk cId="0" sldId="262"/>
            <ac:spMk id="2304" creationId="{63B52F0E-ED87-E47A-E1E2-7EF630C636D3}"/>
          </ac:spMkLst>
        </pc:spChg>
        <pc:spChg chg="mod">
          <ac:chgData name="Carlos Guerrero Navarro" userId="7d8983bac3345ee8" providerId="LiveId" clId="{8564C42A-A906-4476-88FF-263EEBB8FB04}" dt="2023-04-16T23:31:49.255" v="1929"/>
          <ac:spMkLst>
            <pc:docMk/>
            <pc:sldMk cId="0" sldId="262"/>
            <ac:spMk id="2305" creationId="{802CDFD2-2E53-9715-1C75-6C0AEAD2E066}"/>
          </ac:spMkLst>
        </pc:spChg>
        <pc:spChg chg="mod">
          <ac:chgData name="Carlos Guerrero Navarro" userId="7d8983bac3345ee8" providerId="LiveId" clId="{8564C42A-A906-4476-88FF-263EEBB8FB04}" dt="2023-04-16T23:31:49.255" v="1929"/>
          <ac:spMkLst>
            <pc:docMk/>
            <pc:sldMk cId="0" sldId="262"/>
            <ac:spMk id="2306" creationId="{0887EE57-BA26-9D4D-EB58-43CF46CBE482}"/>
          </ac:spMkLst>
        </pc:spChg>
        <pc:spChg chg="mod">
          <ac:chgData name="Carlos Guerrero Navarro" userId="7d8983bac3345ee8" providerId="LiveId" clId="{8564C42A-A906-4476-88FF-263EEBB8FB04}" dt="2023-04-16T23:31:49.255" v="1929"/>
          <ac:spMkLst>
            <pc:docMk/>
            <pc:sldMk cId="0" sldId="262"/>
            <ac:spMk id="2307" creationId="{C54CBD81-732F-8839-CBC1-04B1AC3B15D2}"/>
          </ac:spMkLst>
        </pc:spChg>
        <pc:spChg chg="mod">
          <ac:chgData name="Carlos Guerrero Navarro" userId="7d8983bac3345ee8" providerId="LiveId" clId="{8564C42A-A906-4476-88FF-263EEBB8FB04}" dt="2023-04-16T23:31:49.255" v="1929"/>
          <ac:spMkLst>
            <pc:docMk/>
            <pc:sldMk cId="0" sldId="262"/>
            <ac:spMk id="2308" creationId="{3B0460F7-FD4F-8C7B-4F37-B16D4D247F59}"/>
          </ac:spMkLst>
        </pc:spChg>
        <pc:spChg chg="mod">
          <ac:chgData name="Carlos Guerrero Navarro" userId="7d8983bac3345ee8" providerId="LiveId" clId="{8564C42A-A906-4476-88FF-263EEBB8FB04}" dt="2023-04-16T23:31:49.255" v="1929"/>
          <ac:spMkLst>
            <pc:docMk/>
            <pc:sldMk cId="0" sldId="262"/>
            <ac:spMk id="2309" creationId="{9AD3FD70-B7E3-9C0F-D249-81366475F285}"/>
          </ac:spMkLst>
        </pc:spChg>
        <pc:spChg chg="mod">
          <ac:chgData name="Carlos Guerrero Navarro" userId="7d8983bac3345ee8" providerId="LiveId" clId="{8564C42A-A906-4476-88FF-263EEBB8FB04}" dt="2023-04-16T23:31:49.255" v="1929"/>
          <ac:spMkLst>
            <pc:docMk/>
            <pc:sldMk cId="0" sldId="262"/>
            <ac:spMk id="2310" creationId="{0449A9FC-094C-79B9-5AB0-43F8773B3D9A}"/>
          </ac:spMkLst>
        </pc:spChg>
        <pc:spChg chg="mod">
          <ac:chgData name="Carlos Guerrero Navarro" userId="7d8983bac3345ee8" providerId="LiveId" clId="{8564C42A-A906-4476-88FF-263EEBB8FB04}" dt="2023-04-16T23:31:49.255" v="1929"/>
          <ac:spMkLst>
            <pc:docMk/>
            <pc:sldMk cId="0" sldId="262"/>
            <ac:spMk id="2311" creationId="{46ED678D-274D-5C5A-1398-EC38A5B9FB77}"/>
          </ac:spMkLst>
        </pc:spChg>
        <pc:spChg chg="mod">
          <ac:chgData name="Carlos Guerrero Navarro" userId="7d8983bac3345ee8" providerId="LiveId" clId="{8564C42A-A906-4476-88FF-263EEBB8FB04}" dt="2023-04-16T23:31:49.255" v="1929"/>
          <ac:spMkLst>
            <pc:docMk/>
            <pc:sldMk cId="0" sldId="262"/>
            <ac:spMk id="2312" creationId="{3854E130-7447-B39C-D4A3-D84D03C8292C}"/>
          </ac:spMkLst>
        </pc:spChg>
        <pc:spChg chg="mod">
          <ac:chgData name="Carlos Guerrero Navarro" userId="7d8983bac3345ee8" providerId="LiveId" clId="{8564C42A-A906-4476-88FF-263EEBB8FB04}" dt="2023-04-16T23:31:49.255" v="1929"/>
          <ac:spMkLst>
            <pc:docMk/>
            <pc:sldMk cId="0" sldId="262"/>
            <ac:spMk id="2313" creationId="{838E3B4D-DC10-6221-A9EF-AC63C7507561}"/>
          </ac:spMkLst>
        </pc:spChg>
        <pc:spChg chg="mod">
          <ac:chgData name="Carlos Guerrero Navarro" userId="7d8983bac3345ee8" providerId="LiveId" clId="{8564C42A-A906-4476-88FF-263EEBB8FB04}" dt="2023-04-16T23:31:49.255" v="1929"/>
          <ac:spMkLst>
            <pc:docMk/>
            <pc:sldMk cId="0" sldId="262"/>
            <ac:spMk id="2314" creationId="{2157C1B6-AAF9-0370-C05E-9264F04E97C2}"/>
          </ac:spMkLst>
        </pc:spChg>
        <pc:spChg chg="mod">
          <ac:chgData name="Carlos Guerrero Navarro" userId="7d8983bac3345ee8" providerId="LiveId" clId="{8564C42A-A906-4476-88FF-263EEBB8FB04}" dt="2023-04-16T23:31:49.255" v="1929"/>
          <ac:spMkLst>
            <pc:docMk/>
            <pc:sldMk cId="0" sldId="262"/>
            <ac:spMk id="2315" creationId="{0ED5C7AD-ACEB-F3B9-CA57-91CF0E7A631C}"/>
          </ac:spMkLst>
        </pc:spChg>
        <pc:spChg chg="mod">
          <ac:chgData name="Carlos Guerrero Navarro" userId="7d8983bac3345ee8" providerId="LiveId" clId="{8564C42A-A906-4476-88FF-263EEBB8FB04}" dt="2023-04-16T23:31:49.255" v="1929"/>
          <ac:spMkLst>
            <pc:docMk/>
            <pc:sldMk cId="0" sldId="262"/>
            <ac:spMk id="2316" creationId="{D1288EA0-A4F6-0F47-5653-1BEB37D990B9}"/>
          </ac:spMkLst>
        </pc:spChg>
        <pc:spChg chg="mod">
          <ac:chgData name="Carlos Guerrero Navarro" userId="7d8983bac3345ee8" providerId="LiveId" clId="{8564C42A-A906-4476-88FF-263EEBB8FB04}" dt="2023-04-16T23:31:49.255" v="1929"/>
          <ac:spMkLst>
            <pc:docMk/>
            <pc:sldMk cId="0" sldId="262"/>
            <ac:spMk id="2317" creationId="{A0F7FD70-C4B9-1217-A9C0-21E3D73AB6A8}"/>
          </ac:spMkLst>
        </pc:spChg>
        <pc:grpChg chg="add del mod">
          <ac:chgData name="Carlos Guerrero Navarro" userId="7d8983bac3345ee8" providerId="LiveId" clId="{8564C42A-A906-4476-88FF-263EEBB8FB04}" dt="2023-04-16T23:31:17.842" v="1915"/>
          <ac:grpSpMkLst>
            <pc:docMk/>
            <pc:sldMk cId="0" sldId="262"/>
            <ac:grpSpMk id="4" creationId="{399A7DE7-05AF-DA3F-0391-9F7E2DACF7EF}"/>
          </ac:grpSpMkLst>
        </pc:grpChg>
        <pc:grpChg chg="mod">
          <ac:chgData name="Carlos Guerrero Navarro" userId="7d8983bac3345ee8" providerId="LiveId" clId="{8564C42A-A906-4476-88FF-263EEBB8FB04}" dt="2023-04-16T23:31:16.743" v="1914"/>
          <ac:grpSpMkLst>
            <pc:docMk/>
            <pc:sldMk cId="0" sldId="262"/>
            <ac:grpSpMk id="5" creationId="{B6703260-5E44-B897-A8C5-9AA7BE7F2756}"/>
          </ac:grpSpMkLst>
        </pc:grpChg>
        <pc:grpChg chg="add del mod">
          <ac:chgData name="Carlos Guerrero Navarro" userId="7d8983bac3345ee8" providerId="LiveId" clId="{8564C42A-A906-4476-88FF-263EEBB8FB04}" dt="2023-04-16T23:31:25.177" v="1917"/>
          <ac:grpSpMkLst>
            <pc:docMk/>
            <pc:sldMk cId="0" sldId="262"/>
            <ac:grpSpMk id="1935" creationId="{9BC081BB-9236-8EC7-2F7B-A1C0CD2D0CDA}"/>
          </ac:grpSpMkLst>
        </pc:grpChg>
        <pc:grpChg chg="mod">
          <ac:chgData name="Carlos Guerrero Navarro" userId="7d8983bac3345ee8" providerId="LiveId" clId="{8564C42A-A906-4476-88FF-263EEBB8FB04}" dt="2023-04-16T23:31:24.115" v="1916"/>
          <ac:grpSpMkLst>
            <pc:docMk/>
            <pc:sldMk cId="0" sldId="262"/>
            <ac:grpSpMk id="1936" creationId="{F947DE70-9D30-7B37-E3FD-092F6EFCA355}"/>
          </ac:grpSpMkLst>
        </pc:grpChg>
        <pc:grpChg chg="mod">
          <ac:chgData name="Carlos Guerrero Navarro" userId="7d8983bac3345ee8" providerId="LiveId" clId="{8564C42A-A906-4476-88FF-263EEBB8FB04}" dt="2023-04-16T23:32:05.941" v="1933" actId="14100"/>
          <ac:grpSpMkLst>
            <pc:docMk/>
            <pc:sldMk cId="0" sldId="262"/>
            <ac:grpSpMk id="1962" creationId="{00000000-0000-0000-0000-000000000000}"/>
          </ac:grpSpMkLst>
        </pc:grpChg>
        <pc:grpChg chg="add del mod">
          <ac:chgData name="Carlos Guerrero Navarro" userId="7d8983bac3345ee8" providerId="LiveId" clId="{8564C42A-A906-4476-88FF-263EEBB8FB04}" dt="2023-04-16T23:31:28.487" v="1919"/>
          <ac:grpSpMkLst>
            <pc:docMk/>
            <pc:sldMk cId="0" sldId="262"/>
            <ac:grpSpMk id="2018" creationId="{B786A698-6BCD-87AB-094E-61DB3D1BCCA9}"/>
          </ac:grpSpMkLst>
        </pc:grpChg>
        <pc:grpChg chg="mod">
          <ac:chgData name="Carlos Guerrero Navarro" userId="7d8983bac3345ee8" providerId="LiveId" clId="{8564C42A-A906-4476-88FF-263EEBB8FB04}" dt="2023-04-16T23:31:27.658" v="1918"/>
          <ac:grpSpMkLst>
            <pc:docMk/>
            <pc:sldMk cId="0" sldId="262"/>
            <ac:grpSpMk id="2019" creationId="{BC19D258-19DF-D94A-9C7F-23FD3C4BB07B}"/>
          </ac:grpSpMkLst>
        </pc:grpChg>
        <pc:grpChg chg="add del mod">
          <ac:chgData name="Carlos Guerrero Navarro" userId="7d8983bac3345ee8" providerId="LiveId" clId="{8564C42A-A906-4476-88FF-263EEBB8FB04}" dt="2023-04-16T23:31:31.770" v="1923"/>
          <ac:grpSpMkLst>
            <pc:docMk/>
            <pc:sldMk cId="0" sldId="262"/>
            <ac:grpSpMk id="2093" creationId="{8623742D-9D2C-E6AA-DFD4-1043B536E888}"/>
          </ac:grpSpMkLst>
        </pc:grpChg>
        <pc:grpChg chg="mod">
          <ac:chgData name="Carlos Guerrero Navarro" userId="7d8983bac3345ee8" providerId="LiveId" clId="{8564C42A-A906-4476-88FF-263EEBB8FB04}" dt="2023-04-16T23:31:29.284" v="1920"/>
          <ac:grpSpMkLst>
            <pc:docMk/>
            <pc:sldMk cId="0" sldId="262"/>
            <ac:grpSpMk id="2094" creationId="{503FA31D-50B1-82AD-1CCB-9039296B97ED}"/>
          </ac:grpSpMkLst>
        </pc:grpChg>
        <pc:grpChg chg="add del mod">
          <ac:chgData name="Carlos Guerrero Navarro" userId="7d8983bac3345ee8" providerId="LiveId" clId="{8564C42A-A906-4476-88FF-263EEBB8FB04}" dt="2023-04-16T23:31:31.488" v="1922"/>
          <ac:grpSpMkLst>
            <pc:docMk/>
            <pc:sldMk cId="0" sldId="262"/>
            <ac:grpSpMk id="2168" creationId="{2265DA03-04AD-3B87-2676-37C1A050F023}"/>
          </ac:grpSpMkLst>
        </pc:grpChg>
        <pc:grpChg chg="mod">
          <ac:chgData name="Carlos Guerrero Navarro" userId="7d8983bac3345ee8" providerId="LiveId" clId="{8564C42A-A906-4476-88FF-263EEBB8FB04}" dt="2023-04-16T23:31:30.769" v="1921"/>
          <ac:grpSpMkLst>
            <pc:docMk/>
            <pc:sldMk cId="0" sldId="262"/>
            <ac:grpSpMk id="2169" creationId="{5A4162AC-1DB1-04BD-BE1E-1CC9BBEE1BCE}"/>
          </ac:grpSpMkLst>
        </pc:grpChg>
        <pc:grpChg chg="add mod">
          <ac:chgData name="Carlos Guerrero Navarro" userId="7d8983bac3345ee8" providerId="LiveId" clId="{8564C42A-A906-4476-88FF-263EEBB8FB04}" dt="2023-04-16T23:32:09.800" v="1935" actId="1076"/>
          <ac:grpSpMkLst>
            <pc:docMk/>
            <pc:sldMk cId="0" sldId="262"/>
            <ac:grpSpMk id="2243" creationId="{45B75F9D-83EA-B0E8-57B1-CFA70E943A9D}"/>
          </ac:grpSpMkLst>
        </pc:grpChg>
        <pc:grpChg chg="mod">
          <ac:chgData name="Carlos Guerrero Navarro" userId="7d8983bac3345ee8" providerId="LiveId" clId="{8564C42A-A906-4476-88FF-263EEBB8FB04}" dt="2023-04-16T23:31:49.255" v="1929"/>
          <ac:grpSpMkLst>
            <pc:docMk/>
            <pc:sldMk cId="0" sldId="262"/>
            <ac:grpSpMk id="2244" creationId="{3EFDCBB5-00C2-8E0B-6CF4-CC650AB74F65}"/>
          </ac:grpSpMkLst>
        </pc:grpChg>
        <pc:picChg chg="del">
          <ac:chgData name="Carlos Guerrero Navarro" userId="7d8983bac3345ee8" providerId="LiveId" clId="{8564C42A-A906-4476-88FF-263EEBB8FB04}" dt="2023-04-16T23:30:58.446" v="1913" actId="478"/>
          <ac:picMkLst>
            <pc:docMk/>
            <pc:sldMk cId="0" sldId="262"/>
            <ac:picMk id="1960" creationId="{00000000-0000-0000-0000-000000000000}"/>
          </ac:picMkLst>
        </pc:picChg>
      </pc:sldChg>
      <pc:sldChg chg="addSp delSp modSp mod modClrScheme chgLayout">
        <pc:chgData name="Carlos Guerrero Navarro" userId="7d8983bac3345ee8" providerId="LiveId" clId="{8564C42A-A906-4476-88FF-263EEBB8FB04}" dt="2023-04-17T00:47:06.459" v="4714" actId="1076"/>
        <pc:sldMkLst>
          <pc:docMk/>
          <pc:sldMk cId="0" sldId="263"/>
        </pc:sldMkLst>
        <pc:spChg chg="add del mod ord">
          <ac:chgData name="Carlos Guerrero Navarro" userId="7d8983bac3345ee8" providerId="LiveId" clId="{8564C42A-A906-4476-88FF-263EEBB8FB04}" dt="2023-04-16T23:37:06.632" v="1991" actId="700"/>
          <ac:spMkLst>
            <pc:docMk/>
            <pc:sldMk cId="0" sldId="263"/>
            <ac:spMk id="2" creationId="{84975F13-341E-847D-FFD0-EE151C0D28D9}"/>
          </ac:spMkLst>
        </pc:spChg>
        <pc:spChg chg="add del mod ord">
          <ac:chgData name="Carlos Guerrero Navarro" userId="7d8983bac3345ee8" providerId="LiveId" clId="{8564C42A-A906-4476-88FF-263EEBB8FB04}" dt="2023-04-16T23:37:06.632" v="1991" actId="700"/>
          <ac:spMkLst>
            <pc:docMk/>
            <pc:sldMk cId="0" sldId="263"/>
            <ac:spMk id="3" creationId="{7D5B9347-BC18-3B68-0F24-45D21CE5F52C}"/>
          </ac:spMkLst>
        </pc:spChg>
        <pc:spChg chg="add del mod ord">
          <ac:chgData name="Carlos Guerrero Navarro" userId="7d8983bac3345ee8" providerId="LiveId" clId="{8564C42A-A906-4476-88FF-263EEBB8FB04}" dt="2023-04-16T23:37:06.632" v="1991" actId="700"/>
          <ac:spMkLst>
            <pc:docMk/>
            <pc:sldMk cId="0" sldId="263"/>
            <ac:spMk id="4" creationId="{4AAF67DD-6AE3-096A-955D-162690104945}"/>
          </ac:spMkLst>
        </pc:spChg>
        <pc:spChg chg="add del mod ord">
          <ac:chgData name="Carlos Guerrero Navarro" userId="7d8983bac3345ee8" providerId="LiveId" clId="{8564C42A-A906-4476-88FF-263EEBB8FB04}" dt="2023-04-16T23:37:06.632" v="1991" actId="700"/>
          <ac:spMkLst>
            <pc:docMk/>
            <pc:sldMk cId="0" sldId="263"/>
            <ac:spMk id="5" creationId="{0A84B0DE-9D1B-0D14-CF6F-911374AECA32}"/>
          </ac:spMkLst>
        </pc:spChg>
        <pc:spChg chg="add del mod ord">
          <ac:chgData name="Carlos Guerrero Navarro" userId="7d8983bac3345ee8" providerId="LiveId" clId="{8564C42A-A906-4476-88FF-263EEBB8FB04}" dt="2023-04-16T23:37:06.632" v="1991" actId="700"/>
          <ac:spMkLst>
            <pc:docMk/>
            <pc:sldMk cId="0" sldId="263"/>
            <ac:spMk id="6" creationId="{CFD0F52B-0CAA-040A-959B-1AB0257ACE8D}"/>
          </ac:spMkLst>
        </pc:spChg>
        <pc:spChg chg="add del mod ord">
          <ac:chgData name="Carlos Guerrero Navarro" userId="7d8983bac3345ee8" providerId="LiveId" clId="{8564C42A-A906-4476-88FF-263EEBB8FB04}" dt="2023-04-16T23:37:06.632" v="1991" actId="700"/>
          <ac:spMkLst>
            <pc:docMk/>
            <pc:sldMk cId="0" sldId="263"/>
            <ac:spMk id="7" creationId="{877B8F19-5D3D-EB1F-51FF-81E4D11B4D88}"/>
          </ac:spMkLst>
        </pc:spChg>
        <pc:spChg chg="add del mod ord">
          <ac:chgData name="Carlos Guerrero Navarro" userId="7d8983bac3345ee8" providerId="LiveId" clId="{8564C42A-A906-4476-88FF-263EEBB8FB04}" dt="2023-04-16T23:56:28.647" v="2117" actId="700"/>
          <ac:spMkLst>
            <pc:docMk/>
            <pc:sldMk cId="0" sldId="263"/>
            <ac:spMk id="8" creationId="{F6D52E79-08ED-6740-AFA8-8253FD4D9967}"/>
          </ac:spMkLst>
        </pc:spChg>
        <pc:spChg chg="add del mod ord">
          <ac:chgData name="Carlos Guerrero Navarro" userId="7d8983bac3345ee8" providerId="LiveId" clId="{8564C42A-A906-4476-88FF-263EEBB8FB04}" dt="2023-04-16T23:56:28.647" v="2117" actId="700"/>
          <ac:spMkLst>
            <pc:docMk/>
            <pc:sldMk cId="0" sldId="263"/>
            <ac:spMk id="9" creationId="{339BB3ED-AFB6-B027-4EDE-A0BBF7B72A00}"/>
          </ac:spMkLst>
        </pc:spChg>
        <pc:spChg chg="add del mod">
          <ac:chgData name="Carlos Guerrero Navarro" userId="7d8983bac3345ee8" providerId="LiveId" clId="{8564C42A-A906-4476-88FF-263EEBB8FB04}" dt="2023-04-17T00:42:36.117" v="4251" actId="478"/>
          <ac:spMkLst>
            <pc:docMk/>
            <pc:sldMk cId="0" sldId="263"/>
            <ac:spMk id="11" creationId="{AE98E44F-8B20-6510-252E-B4C81F2715B7}"/>
          </ac:spMkLst>
        </pc:spChg>
        <pc:spChg chg="add del mod">
          <ac:chgData name="Carlos Guerrero Navarro" userId="7d8983bac3345ee8" providerId="LiveId" clId="{8564C42A-A906-4476-88FF-263EEBB8FB04}" dt="2023-04-17T00:42:36.117" v="4251" actId="478"/>
          <ac:spMkLst>
            <pc:docMk/>
            <pc:sldMk cId="0" sldId="263"/>
            <ac:spMk id="13" creationId="{4C3345C0-686E-F32C-FEBB-15EF5667C7D1}"/>
          </ac:spMkLst>
        </pc:spChg>
        <pc:spChg chg="add del mod">
          <ac:chgData name="Carlos Guerrero Navarro" userId="7d8983bac3345ee8" providerId="LiveId" clId="{8564C42A-A906-4476-88FF-263EEBB8FB04}" dt="2023-04-17T00:42:36.117" v="4251" actId="478"/>
          <ac:spMkLst>
            <pc:docMk/>
            <pc:sldMk cId="0" sldId="263"/>
            <ac:spMk id="15" creationId="{08D58A70-70D0-5BD1-0F94-A0FA4D761FB6}"/>
          </ac:spMkLst>
        </pc:spChg>
        <pc:spChg chg="add del mod">
          <ac:chgData name="Carlos Guerrero Navarro" userId="7d8983bac3345ee8" providerId="LiveId" clId="{8564C42A-A906-4476-88FF-263EEBB8FB04}" dt="2023-04-17T00:42:36.117" v="4251" actId="478"/>
          <ac:spMkLst>
            <pc:docMk/>
            <pc:sldMk cId="0" sldId="263"/>
            <ac:spMk id="17" creationId="{24F25A15-379D-29FA-EB95-AAD0368F3636}"/>
          </ac:spMkLst>
        </pc:spChg>
        <pc:spChg chg="add mod">
          <ac:chgData name="Carlos Guerrero Navarro" userId="7d8983bac3345ee8" providerId="LiveId" clId="{8564C42A-A906-4476-88FF-263EEBB8FB04}" dt="2023-04-17T00:47:06.459" v="4714" actId="1076"/>
          <ac:spMkLst>
            <pc:docMk/>
            <pc:sldMk cId="0" sldId="263"/>
            <ac:spMk id="18" creationId="{BF1A0C15-0AA3-634E-7687-862BF1E13402}"/>
          </ac:spMkLst>
        </pc:spChg>
        <pc:spChg chg="add del mod">
          <ac:chgData name="Carlos Guerrero Navarro" userId="7d8983bac3345ee8" providerId="LiveId" clId="{8564C42A-A906-4476-88FF-263EEBB8FB04}" dt="2023-04-17T00:43:52.165" v="4254" actId="478"/>
          <ac:spMkLst>
            <pc:docMk/>
            <pc:sldMk cId="0" sldId="263"/>
            <ac:spMk id="19" creationId="{CA0E26A9-AE69-DDF4-FAF9-3405E6D68CB6}"/>
          </ac:spMkLst>
        </pc:spChg>
        <pc:spChg chg="mod ord">
          <ac:chgData name="Carlos Guerrero Navarro" userId="7d8983bac3345ee8" providerId="LiveId" clId="{8564C42A-A906-4476-88FF-263EEBB8FB04}" dt="2023-04-17T00:42:15.501" v="4249" actId="122"/>
          <ac:spMkLst>
            <pc:docMk/>
            <pc:sldMk cId="0" sldId="263"/>
            <ac:spMk id="1972" creationId="{00000000-0000-0000-0000-000000000000}"/>
          </ac:spMkLst>
        </pc:spChg>
        <pc:spChg chg="del mod ord">
          <ac:chgData name="Carlos Guerrero Navarro" userId="7d8983bac3345ee8" providerId="LiveId" clId="{8564C42A-A906-4476-88FF-263EEBB8FB04}" dt="2023-04-17T00:42:33.101" v="4250" actId="478"/>
          <ac:spMkLst>
            <pc:docMk/>
            <pc:sldMk cId="0" sldId="263"/>
            <ac:spMk id="1973" creationId="{00000000-0000-0000-0000-000000000000}"/>
          </ac:spMkLst>
        </pc:spChg>
        <pc:spChg chg="del mod ord">
          <ac:chgData name="Carlos Guerrero Navarro" userId="7d8983bac3345ee8" providerId="LiveId" clId="{8564C42A-A906-4476-88FF-263EEBB8FB04}" dt="2023-04-17T00:42:33.101" v="4250" actId="478"/>
          <ac:spMkLst>
            <pc:docMk/>
            <pc:sldMk cId="0" sldId="263"/>
            <ac:spMk id="1974" creationId="{00000000-0000-0000-0000-000000000000}"/>
          </ac:spMkLst>
        </pc:spChg>
        <pc:spChg chg="del mod ord">
          <ac:chgData name="Carlos Guerrero Navarro" userId="7d8983bac3345ee8" providerId="LiveId" clId="{8564C42A-A906-4476-88FF-263EEBB8FB04}" dt="2023-04-17T00:42:33.101" v="4250" actId="478"/>
          <ac:spMkLst>
            <pc:docMk/>
            <pc:sldMk cId="0" sldId="263"/>
            <ac:spMk id="1975" creationId="{00000000-0000-0000-0000-000000000000}"/>
          </ac:spMkLst>
        </pc:spChg>
        <pc:spChg chg="del mod ord">
          <ac:chgData name="Carlos Guerrero Navarro" userId="7d8983bac3345ee8" providerId="LiveId" clId="{8564C42A-A906-4476-88FF-263EEBB8FB04}" dt="2023-04-17T00:42:33.101" v="4250" actId="478"/>
          <ac:spMkLst>
            <pc:docMk/>
            <pc:sldMk cId="0" sldId="263"/>
            <ac:spMk id="1976" creationId="{00000000-0000-0000-0000-000000000000}"/>
          </ac:spMkLst>
        </pc:spChg>
        <pc:spChg chg="del">
          <ac:chgData name="Carlos Guerrero Navarro" userId="7d8983bac3345ee8" providerId="LiveId" clId="{8564C42A-A906-4476-88FF-263EEBB8FB04}" dt="2023-04-17T00:42:33.101" v="4250" actId="478"/>
          <ac:spMkLst>
            <pc:docMk/>
            <pc:sldMk cId="0" sldId="263"/>
            <ac:spMk id="1977" creationId="{00000000-0000-0000-0000-000000000000}"/>
          </ac:spMkLst>
        </pc:spChg>
        <pc:spChg chg="del">
          <ac:chgData name="Carlos Guerrero Navarro" userId="7d8983bac3345ee8" providerId="LiveId" clId="{8564C42A-A906-4476-88FF-263EEBB8FB04}" dt="2023-04-17T00:42:33.101" v="4250" actId="478"/>
          <ac:spMkLst>
            <pc:docMk/>
            <pc:sldMk cId="0" sldId="263"/>
            <ac:spMk id="1978" creationId="{00000000-0000-0000-0000-000000000000}"/>
          </ac:spMkLst>
        </pc:spChg>
        <pc:grpChg chg="del">
          <ac:chgData name="Carlos Guerrero Navarro" userId="7d8983bac3345ee8" providerId="LiveId" clId="{8564C42A-A906-4476-88FF-263EEBB8FB04}" dt="2023-04-17T00:42:33.101" v="4250" actId="478"/>
          <ac:grpSpMkLst>
            <pc:docMk/>
            <pc:sldMk cId="0" sldId="263"/>
            <ac:grpSpMk id="1979" creationId="{00000000-0000-0000-0000-000000000000}"/>
          </ac:grpSpMkLst>
        </pc:grpChg>
        <pc:grpChg chg="del">
          <ac:chgData name="Carlos Guerrero Navarro" userId="7d8983bac3345ee8" providerId="LiveId" clId="{8564C42A-A906-4476-88FF-263EEBB8FB04}" dt="2023-04-17T00:42:33.101" v="4250" actId="478"/>
          <ac:grpSpMkLst>
            <pc:docMk/>
            <pc:sldMk cId="0" sldId="263"/>
            <ac:grpSpMk id="1984" creationId="{00000000-0000-0000-0000-000000000000}"/>
          </ac:grpSpMkLst>
        </pc:grpChg>
        <pc:picChg chg="add mod">
          <ac:chgData name="Carlos Guerrero Navarro" userId="7d8983bac3345ee8" providerId="LiveId" clId="{8564C42A-A906-4476-88FF-263EEBB8FB04}" dt="2023-04-17T00:46:28.888" v="4704" actId="1076"/>
          <ac:picMkLst>
            <pc:docMk/>
            <pc:sldMk cId="0" sldId="263"/>
            <ac:picMk id="21" creationId="{8330C416-0F3D-FCFE-1719-48D359C0AE30}"/>
          </ac:picMkLst>
        </pc:picChg>
        <pc:picChg chg="add mod">
          <ac:chgData name="Carlos Guerrero Navarro" userId="7d8983bac3345ee8" providerId="LiveId" clId="{8564C42A-A906-4476-88FF-263EEBB8FB04}" dt="2023-04-17T00:47:02.308" v="4713" actId="1076"/>
          <ac:picMkLst>
            <pc:docMk/>
            <pc:sldMk cId="0" sldId="263"/>
            <ac:picMk id="23" creationId="{CB3BBED7-1DB6-0E60-DC4C-8B04F4F01A3B}"/>
          </ac:picMkLst>
        </pc:picChg>
      </pc:sldChg>
      <pc:sldChg chg="del">
        <pc:chgData name="Carlos Guerrero Navarro" userId="7d8983bac3345ee8" providerId="LiveId" clId="{8564C42A-A906-4476-88FF-263EEBB8FB04}" dt="2023-04-17T02:42:00.938" v="6867" actId="47"/>
        <pc:sldMkLst>
          <pc:docMk/>
          <pc:sldMk cId="0" sldId="264"/>
        </pc:sldMkLst>
      </pc:sldChg>
      <pc:sldChg chg="addSp delSp modSp del mod ord">
        <pc:chgData name="Carlos Guerrero Navarro" userId="7d8983bac3345ee8" providerId="LiveId" clId="{8564C42A-A906-4476-88FF-263EEBB8FB04}" dt="2023-04-17T02:33:40.239" v="6602" actId="2696"/>
        <pc:sldMkLst>
          <pc:docMk/>
          <pc:sldMk cId="0" sldId="265"/>
        </pc:sldMkLst>
        <pc:spChg chg="add del mod">
          <ac:chgData name="Carlos Guerrero Navarro" userId="7d8983bac3345ee8" providerId="LiveId" clId="{8564C42A-A906-4476-88FF-263EEBB8FB04}" dt="2023-04-17T02:30:16.706" v="6297" actId="478"/>
          <ac:spMkLst>
            <pc:docMk/>
            <pc:sldMk cId="0" sldId="265"/>
            <ac:spMk id="3" creationId="{44175331-DC27-98FF-7A52-4F6B5940A73E}"/>
          </ac:spMkLst>
        </pc:spChg>
        <pc:spChg chg="add del mod">
          <ac:chgData name="Carlos Guerrero Navarro" userId="7d8983bac3345ee8" providerId="LiveId" clId="{8564C42A-A906-4476-88FF-263EEBB8FB04}" dt="2023-04-17T02:30:16.706" v="6297" actId="478"/>
          <ac:spMkLst>
            <pc:docMk/>
            <pc:sldMk cId="0" sldId="265"/>
            <ac:spMk id="5" creationId="{C9BE0DBE-460D-6483-96A5-14796D1F7998}"/>
          </ac:spMkLst>
        </pc:spChg>
        <pc:spChg chg="add del mod">
          <ac:chgData name="Carlos Guerrero Navarro" userId="7d8983bac3345ee8" providerId="LiveId" clId="{8564C42A-A906-4476-88FF-263EEBB8FB04}" dt="2023-04-17T02:30:16.706" v="6297" actId="478"/>
          <ac:spMkLst>
            <pc:docMk/>
            <pc:sldMk cId="0" sldId="265"/>
            <ac:spMk id="7" creationId="{A545D587-A235-FA1E-6FE9-D966F1C49E94}"/>
          </ac:spMkLst>
        </pc:spChg>
        <pc:spChg chg="add del mod">
          <ac:chgData name="Carlos Guerrero Navarro" userId="7d8983bac3345ee8" providerId="LiveId" clId="{8564C42A-A906-4476-88FF-263EEBB8FB04}" dt="2023-04-17T02:30:16.706" v="6297" actId="478"/>
          <ac:spMkLst>
            <pc:docMk/>
            <pc:sldMk cId="0" sldId="265"/>
            <ac:spMk id="9" creationId="{FCF49AD5-B4C3-A38B-D1EB-41DC0F5D816F}"/>
          </ac:spMkLst>
        </pc:spChg>
        <pc:spChg chg="add del mod">
          <ac:chgData name="Carlos Guerrero Navarro" userId="7d8983bac3345ee8" providerId="LiveId" clId="{8564C42A-A906-4476-88FF-263EEBB8FB04}" dt="2023-04-17T02:30:16.706" v="6297" actId="478"/>
          <ac:spMkLst>
            <pc:docMk/>
            <pc:sldMk cId="0" sldId="265"/>
            <ac:spMk id="11" creationId="{C69A4C02-C0B2-7CEE-0085-5A8D2C916E99}"/>
          </ac:spMkLst>
        </pc:spChg>
        <pc:spChg chg="add del mod">
          <ac:chgData name="Carlos Guerrero Navarro" userId="7d8983bac3345ee8" providerId="LiveId" clId="{8564C42A-A906-4476-88FF-263EEBB8FB04}" dt="2023-04-17T02:30:16.706" v="6297" actId="478"/>
          <ac:spMkLst>
            <pc:docMk/>
            <pc:sldMk cId="0" sldId="265"/>
            <ac:spMk id="13" creationId="{45428772-9B7C-3D0D-48CF-2DCB5A313FD3}"/>
          </ac:spMkLst>
        </pc:spChg>
        <pc:spChg chg="add del mod">
          <ac:chgData name="Carlos Guerrero Navarro" userId="7d8983bac3345ee8" providerId="LiveId" clId="{8564C42A-A906-4476-88FF-263EEBB8FB04}" dt="2023-04-17T02:30:16.706" v="6297" actId="478"/>
          <ac:spMkLst>
            <pc:docMk/>
            <pc:sldMk cId="0" sldId="265"/>
            <ac:spMk id="15" creationId="{5F4CB881-B9D6-0EA3-7096-7A964BA51667}"/>
          </ac:spMkLst>
        </pc:spChg>
        <pc:spChg chg="add del mod">
          <ac:chgData name="Carlos Guerrero Navarro" userId="7d8983bac3345ee8" providerId="LiveId" clId="{8564C42A-A906-4476-88FF-263EEBB8FB04}" dt="2023-04-17T02:30:16.706" v="6297" actId="478"/>
          <ac:spMkLst>
            <pc:docMk/>
            <pc:sldMk cId="0" sldId="265"/>
            <ac:spMk id="17" creationId="{1BCB0670-691C-8D3D-6370-F92014935D9D}"/>
          </ac:spMkLst>
        </pc:spChg>
        <pc:spChg chg="add del mod">
          <ac:chgData name="Carlos Guerrero Navarro" userId="7d8983bac3345ee8" providerId="LiveId" clId="{8564C42A-A906-4476-88FF-263EEBB8FB04}" dt="2023-04-17T02:30:16.706" v="6297" actId="478"/>
          <ac:spMkLst>
            <pc:docMk/>
            <pc:sldMk cId="0" sldId="265"/>
            <ac:spMk id="19" creationId="{09CEDDEB-F967-4992-9148-6A6AF842A57F}"/>
          </ac:spMkLst>
        </pc:spChg>
        <pc:spChg chg="add del mod">
          <ac:chgData name="Carlos Guerrero Navarro" userId="7d8983bac3345ee8" providerId="LiveId" clId="{8564C42A-A906-4476-88FF-263EEBB8FB04}" dt="2023-04-17T02:30:16.706" v="6297" actId="478"/>
          <ac:spMkLst>
            <pc:docMk/>
            <pc:sldMk cId="0" sldId="265"/>
            <ac:spMk id="21" creationId="{8393FA9D-F249-8D63-279B-DDF559F46881}"/>
          </ac:spMkLst>
        </pc:spChg>
        <pc:spChg chg="add del mod">
          <ac:chgData name="Carlos Guerrero Navarro" userId="7d8983bac3345ee8" providerId="LiveId" clId="{8564C42A-A906-4476-88FF-263EEBB8FB04}" dt="2023-04-17T02:30:16.706" v="6297" actId="478"/>
          <ac:spMkLst>
            <pc:docMk/>
            <pc:sldMk cId="0" sldId="265"/>
            <ac:spMk id="23" creationId="{8515E148-DECC-5251-1450-9FA034DD8CD5}"/>
          </ac:spMkLst>
        </pc:spChg>
        <pc:spChg chg="add del mod">
          <ac:chgData name="Carlos Guerrero Navarro" userId="7d8983bac3345ee8" providerId="LiveId" clId="{8564C42A-A906-4476-88FF-263EEBB8FB04}" dt="2023-04-17T02:30:16.706" v="6297" actId="478"/>
          <ac:spMkLst>
            <pc:docMk/>
            <pc:sldMk cId="0" sldId="265"/>
            <ac:spMk id="25" creationId="{01061053-1666-32ED-61F6-9CB5ED63FD29}"/>
          </ac:spMkLst>
        </pc:spChg>
        <pc:spChg chg="add mod">
          <ac:chgData name="Carlos Guerrero Navarro" userId="7d8983bac3345ee8" providerId="LiveId" clId="{8564C42A-A906-4476-88FF-263EEBB8FB04}" dt="2023-04-17T02:32:00.847" v="6586" actId="20577"/>
          <ac:spMkLst>
            <pc:docMk/>
            <pc:sldMk cId="0" sldId="265"/>
            <ac:spMk id="26" creationId="{22E4E71B-FA13-5A8B-5C17-77098EE31ACA}"/>
          </ac:spMkLst>
        </pc:spChg>
        <pc:spChg chg="del">
          <ac:chgData name="Carlos Guerrero Navarro" userId="7d8983bac3345ee8" providerId="LiveId" clId="{8564C42A-A906-4476-88FF-263EEBB8FB04}" dt="2023-04-17T02:30:12.961" v="6296" actId="478"/>
          <ac:spMkLst>
            <pc:docMk/>
            <pc:sldMk cId="0" sldId="265"/>
            <ac:spMk id="2019"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0" creationId="{00000000-0000-0000-0000-000000000000}"/>
          </ac:spMkLst>
        </pc:spChg>
        <pc:spChg chg="mod">
          <ac:chgData name="Carlos Guerrero Navarro" userId="7d8983bac3345ee8" providerId="LiveId" clId="{8564C42A-A906-4476-88FF-263EEBB8FB04}" dt="2023-04-17T02:30:06.408" v="6295" actId="20577"/>
          <ac:spMkLst>
            <pc:docMk/>
            <pc:sldMk cId="0" sldId="265"/>
            <ac:spMk id="2021"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2"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3"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4"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5"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6"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7"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8" creationId="{00000000-0000-0000-0000-000000000000}"/>
          </ac:spMkLst>
        </pc:spChg>
        <pc:spChg chg="del">
          <ac:chgData name="Carlos Guerrero Navarro" userId="7d8983bac3345ee8" providerId="LiveId" clId="{8564C42A-A906-4476-88FF-263EEBB8FB04}" dt="2023-04-17T02:30:12.961" v="6296" actId="478"/>
          <ac:spMkLst>
            <pc:docMk/>
            <pc:sldMk cId="0" sldId="265"/>
            <ac:spMk id="2029" creationId="{00000000-0000-0000-0000-000000000000}"/>
          </ac:spMkLst>
        </pc:spChg>
        <pc:spChg chg="del">
          <ac:chgData name="Carlos Guerrero Navarro" userId="7d8983bac3345ee8" providerId="LiveId" clId="{8564C42A-A906-4476-88FF-263EEBB8FB04}" dt="2023-04-17T02:30:12.961" v="6296" actId="478"/>
          <ac:spMkLst>
            <pc:docMk/>
            <pc:sldMk cId="0" sldId="265"/>
            <ac:spMk id="2030" creationId="{00000000-0000-0000-0000-000000000000}"/>
          </ac:spMkLst>
        </pc:spChg>
        <pc:spChg chg="del">
          <ac:chgData name="Carlos Guerrero Navarro" userId="7d8983bac3345ee8" providerId="LiveId" clId="{8564C42A-A906-4476-88FF-263EEBB8FB04}" dt="2023-04-17T02:30:12.961" v="6296" actId="478"/>
          <ac:spMkLst>
            <pc:docMk/>
            <pc:sldMk cId="0" sldId="265"/>
            <ac:spMk id="2031" creationId="{00000000-0000-0000-0000-000000000000}"/>
          </ac:spMkLst>
        </pc:spChg>
      </pc:sldChg>
      <pc:sldChg chg="modSp mod ord">
        <pc:chgData name="Carlos Guerrero Navarro" userId="7d8983bac3345ee8" providerId="LiveId" clId="{8564C42A-A906-4476-88FF-263EEBB8FB04}" dt="2023-04-16T23:35:40.574" v="1989" actId="20577"/>
        <pc:sldMkLst>
          <pc:docMk/>
          <pc:sldMk cId="0" sldId="266"/>
        </pc:sldMkLst>
        <pc:spChg chg="mod">
          <ac:chgData name="Carlos Guerrero Navarro" userId="7d8983bac3345ee8" providerId="LiveId" clId="{8564C42A-A906-4476-88FF-263EEBB8FB04}" dt="2023-04-16T23:35:28.393" v="1956" actId="20577"/>
          <ac:spMkLst>
            <pc:docMk/>
            <pc:sldMk cId="0" sldId="266"/>
            <ac:spMk id="2037" creationId="{00000000-0000-0000-0000-000000000000}"/>
          </ac:spMkLst>
        </pc:spChg>
        <pc:spChg chg="mod">
          <ac:chgData name="Carlos Guerrero Navarro" userId="7d8983bac3345ee8" providerId="LiveId" clId="{8564C42A-A906-4476-88FF-263EEBB8FB04}" dt="2023-04-16T23:35:40.574" v="1989" actId="20577"/>
          <ac:spMkLst>
            <pc:docMk/>
            <pc:sldMk cId="0" sldId="266"/>
            <ac:spMk id="2039" creationId="{00000000-0000-0000-0000-000000000000}"/>
          </ac:spMkLst>
        </pc:spChg>
      </pc:sldChg>
      <pc:sldChg chg="del">
        <pc:chgData name="Carlos Guerrero Navarro" userId="7d8983bac3345ee8" providerId="LiveId" clId="{8564C42A-A906-4476-88FF-263EEBB8FB04}" dt="2023-04-17T02:42:00.938" v="6867" actId="47"/>
        <pc:sldMkLst>
          <pc:docMk/>
          <pc:sldMk cId="0" sldId="267"/>
        </pc:sldMkLst>
      </pc:sldChg>
      <pc:sldChg chg="del">
        <pc:chgData name="Carlos Guerrero Navarro" userId="7d8983bac3345ee8" providerId="LiveId" clId="{8564C42A-A906-4476-88FF-263EEBB8FB04}" dt="2023-04-17T02:42:00.938" v="6867" actId="47"/>
        <pc:sldMkLst>
          <pc:docMk/>
          <pc:sldMk cId="0" sldId="268"/>
        </pc:sldMkLst>
      </pc:sldChg>
      <pc:sldChg chg="addSp delSp modSp mod ord">
        <pc:chgData name="Carlos Guerrero Navarro" userId="7d8983bac3345ee8" providerId="LiveId" clId="{8564C42A-A906-4476-88FF-263EEBB8FB04}" dt="2023-04-17T02:41:21.103" v="6866" actId="14100"/>
        <pc:sldMkLst>
          <pc:docMk/>
          <pc:sldMk cId="0" sldId="269"/>
        </pc:sldMkLst>
        <pc:spChg chg="add del mod">
          <ac:chgData name="Carlos Guerrero Navarro" userId="7d8983bac3345ee8" providerId="LiveId" clId="{8564C42A-A906-4476-88FF-263EEBB8FB04}" dt="2023-04-17T02:32:45.670" v="6594" actId="478"/>
          <ac:spMkLst>
            <pc:docMk/>
            <pc:sldMk cId="0" sldId="269"/>
            <ac:spMk id="3" creationId="{14EE879C-E356-9E43-28BF-2186550F7892}"/>
          </ac:spMkLst>
        </pc:spChg>
        <pc:spChg chg="mod">
          <ac:chgData name="Carlos Guerrero Navarro" userId="7d8983bac3345ee8" providerId="LiveId" clId="{8564C42A-A906-4476-88FF-263EEBB8FB04}" dt="2023-04-17T02:41:21.103" v="6866" actId="14100"/>
          <ac:spMkLst>
            <pc:docMk/>
            <pc:sldMk cId="0" sldId="269"/>
            <ac:spMk id="2150" creationId="{00000000-0000-0000-0000-000000000000}"/>
          </ac:spMkLst>
        </pc:spChg>
        <pc:spChg chg="del">
          <ac:chgData name="Carlos Guerrero Navarro" userId="7d8983bac3345ee8" providerId="LiveId" clId="{8564C42A-A906-4476-88FF-263EEBB8FB04}" dt="2023-04-17T02:32:41.534" v="6593" actId="478"/>
          <ac:spMkLst>
            <pc:docMk/>
            <pc:sldMk cId="0" sldId="269"/>
            <ac:spMk id="2151" creationId="{00000000-0000-0000-0000-000000000000}"/>
          </ac:spMkLst>
        </pc:spChg>
      </pc:sldChg>
      <pc:sldChg chg="del">
        <pc:chgData name="Carlos Guerrero Navarro" userId="7d8983bac3345ee8" providerId="LiveId" clId="{8564C42A-A906-4476-88FF-263EEBB8FB04}" dt="2023-04-17T02:42:00.938" v="6867" actId="47"/>
        <pc:sldMkLst>
          <pc:docMk/>
          <pc:sldMk cId="0" sldId="270"/>
        </pc:sldMkLst>
      </pc:sldChg>
      <pc:sldChg chg="del">
        <pc:chgData name="Carlos Guerrero Navarro" userId="7d8983bac3345ee8" providerId="LiveId" clId="{8564C42A-A906-4476-88FF-263EEBB8FB04}" dt="2023-04-17T02:42:00.938" v="6867" actId="47"/>
        <pc:sldMkLst>
          <pc:docMk/>
          <pc:sldMk cId="0" sldId="271"/>
        </pc:sldMkLst>
      </pc:sldChg>
      <pc:sldChg chg="del">
        <pc:chgData name="Carlos Guerrero Navarro" userId="7d8983bac3345ee8" providerId="LiveId" clId="{8564C42A-A906-4476-88FF-263EEBB8FB04}" dt="2023-04-17T02:42:00.938" v="6867" actId="47"/>
        <pc:sldMkLst>
          <pc:docMk/>
          <pc:sldMk cId="0" sldId="272"/>
        </pc:sldMkLst>
      </pc:sldChg>
      <pc:sldChg chg="addSp delSp modSp mod ord">
        <pc:chgData name="Carlos Guerrero Navarro" userId="7d8983bac3345ee8" providerId="LiveId" clId="{8564C42A-A906-4476-88FF-263EEBB8FB04}" dt="2023-04-17T02:29:18.644" v="6273" actId="478"/>
        <pc:sldMkLst>
          <pc:docMk/>
          <pc:sldMk cId="0" sldId="273"/>
        </pc:sldMkLst>
        <pc:spChg chg="add del mod">
          <ac:chgData name="Carlos Guerrero Navarro" userId="7d8983bac3345ee8" providerId="LiveId" clId="{8564C42A-A906-4476-88FF-263EEBB8FB04}" dt="2023-04-17T02:29:18.644" v="6273" actId="478"/>
          <ac:spMkLst>
            <pc:docMk/>
            <pc:sldMk cId="0" sldId="273"/>
            <ac:spMk id="3" creationId="{FD9486F2-2839-CB90-CD6C-E5F9A83C4CFD}"/>
          </ac:spMkLst>
        </pc:spChg>
        <pc:spChg chg="mod">
          <ac:chgData name="Carlos Guerrero Navarro" userId="7d8983bac3345ee8" providerId="LiveId" clId="{8564C42A-A906-4476-88FF-263EEBB8FB04}" dt="2023-04-17T02:29:13.284" v="6271" actId="20577"/>
          <ac:spMkLst>
            <pc:docMk/>
            <pc:sldMk cId="0" sldId="273"/>
            <ac:spMk id="2240" creationId="{00000000-0000-0000-0000-000000000000}"/>
          </ac:spMkLst>
        </pc:spChg>
        <pc:spChg chg="del">
          <ac:chgData name="Carlos Guerrero Navarro" userId="7d8983bac3345ee8" providerId="LiveId" clId="{8564C42A-A906-4476-88FF-263EEBB8FB04}" dt="2023-04-17T02:29:15.993" v="6272" actId="478"/>
          <ac:spMkLst>
            <pc:docMk/>
            <pc:sldMk cId="0" sldId="273"/>
            <ac:spMk id="2242" creationId="{00000000-0000-0000-0000-000000000000}"/>
          </ac:spMkLst>
        </pc:spChg>
      </pc:sldChg>
      <pc:sldChg chg="del">
        <pc:chgData name="Carlos Guerrero Navarro" userId="7d8983bac3345ee8" providerId="LiveId" clId="{8564C42A-A906-4476-88FF-263EEBB8FB04}" dt="2023-04-17T02:42:00.938" v="6867" actId="47"/>
        <pc:sldMkLst>
          <pc:docMk/>
          <pc:sldMk cId="0" sldId="274"/>
        </pc:sldMkLst>
      </pc:sldChg>
      <pc:sldChg chg="del">
        <pc:chgData name="Carlos Guerrero Navarro" userId="7d8983bac3345ee8" providerId="LiveId" clId="{8564C42A-A906-4476-88FF-263EEBB8FB04}" dt="2023-04-17T02:42:00.938" v="6867" actId="47"/>
        <pc:sldMkLst>
          <pc:docMk/>
          <pc:sldMk cId="0" sldId="275"/>
        </pc:sldMkLst>
      </pc:sldChg>
      <pc:sldChg chg="del">
        <pc:chgData name="Carlos Guerrero Navarro" userId="7d8983bac3345ee8" providerId="LiveId" clId="{8564C42A-A906-4476-88FF-263EEBB8FB04}" dt="2023-04-17T02:42:00.938" v="6867" actId="47"/>
        <pc:sldMkLst>
          <pc:docMk/>
          <pc:sldMk cId="0" sldId="276"/>
        </pc:sldMkLst>
      </pc:sldChg>
      <pc:sldChg chg="del">
        <pc:chgData name="Carlos Guerrero Navarro" userId="7d8983bac3345ee8" providerId="LiveId" clId="{8564C42A-A906-4476-88FF-263EEBB8FB04}" dt="2023-04-17T02:42:00.938" v="6867" actId="47"/>
        <pc:sldMkLst>
          <pc:docMk/>
          <pc:sldMk cId="0" sldId="277"/>
        </pc:sldMkLst>
      </pc:sldChg>
      <pc:sldChg chg="del">
        <pc:chgData name="Carlos Guerrero Navarro" userId="7d8983bac3345ee8" providerId="LiveId" clId="{8564C42A-A906-4476-88FF-263EEBB8FB04}" dt="2023-04-17T02:42:00.938" v="6867" actId="47"/>
        <pc:sldMkLst>
          <pc:docMk/>
          <pc:sldMk cId="0" sldId="278"/>
        </pc:sldMkLst>
      </pc:sldChg>
      <pc:sldChg chg="del">
        <pc:chgData name="Carlos Guerrero Navarro" userId="7d8983bac3345ee8" providerId="LiveId" clId="{8564C42A-A906-4476-88FF-263EEBB8FB04}" dt="2023-04-17T02:42:00.938" v="6867" actId="47"/>
        <pc:sldMkLst>
          <pc:docMk/>
          <pc:sldMk cId="0" sldId="279"/>
        </pc:sldMkLst>
      </pc:sldChg>
      <pc:sldChg chg="del">
        <pc:chgData name="Carlos Guerrero Navarro" userId="7d8983bac3345ee8" providerId="LiveId" clId="{8564C42A-A906-4476-88FF-263EEBB8FB04}" dt="2023-04-17T02:42:00.938" v="6867" actId="47"/>
        <pc:sldMkLst>
          <pc:docMk/>
          <pc:sldMk cId="0" sldId="280"/>
        </pc:sldMkLst>
      </pc:sldChg>
      <pc:sldChg chg="addSp delSp modSp mod ord">
        <pc:chgData name="Carlos Guerrero Navarro" userId="7d8983bac3345ee8" providerId="LiveId" clId="{8564C42A-A906-4476-88FF-263EEBB8FB04}" dt="2023-04-17T02:03:02.395" v="6178" actId="120"/>
        <pc:sldMkLst>
          <pc:docMk/>
          <pc:sldMk cId="0" sldId="281"/>
        </pc:sldMkLst>
        <pc:spChg chg="add mod">
          <ac:chgData name="Carlos Guerrero Navarro" userId="7d8983bac3345ee8" providerId="LiveId" clId="{8564C42A-A906-4476-88FF-263EEBB8FB04}" dt="2023-04-17T02:03:02.395" v="6178" actId="120"/>
          <ac:spMkLst>
            <pc:docMk/>
            <pc:sldMk cId="0" sldId="281"/>
            <ac:spMk id="7" creationId="{BC870491-575C-D0D0-01EE-79535F48CA9D}"/>
          </ac:spMkLst>
        </pc:spChg>
        <pc:spChg chg="mod">
          <ac:chgData name="Carlos Guerrero Navarro" userId="7d8983bac3345ee8" providerId="LiveId" clId="{8564C42A-A906-4476-88FF-263EEBB8FB04}" dt="2023-04-17T01:44:20.774" v="6153" actId="122"/>
          <ac:spMkLst>
            <pc:docMk/>
            <pc:sldMk cId="0" sldId="281"/>
            <ac:spMk id="2386" creationId="{00000000-0000-0000-0000-000000000000}"/>
          </ac:spMkLst>
        </pc:spChg>
        <pc:spChg chg="del">
          <ac:chgData name="Carlos Guerrero Navarro" userId="7d8983bac3345ee8" providerId="LiveId" clId="{8564C42A-A906-4476-88FF-263EEBB8FB04}" dt="2023-04-17T01:44:25.547" v="6154" actId="478"/>
          <ac:spMkLst>
            <pc:docMk/>
            <pc:sldMk cId="0" sldId="281"/>
            <ac:spMk id="2387" creationId="{00000000-0000-0000-0000-000000000000}"/>
          </ac:spMkLst>
        </pc:spChg>
        <pc:spChg chg="del">
          <ac:chgData name="Carlos Guerrero Navarro" userId="7d8983bac3345ee8" providerId="LiveId" clId="{8564C42A-A906-4476-88FF-263EEBB8FB04}" dt="2023-04-17T01:44:25.547" v="6154" actId="478"/>
          <ac:spMkLst>
            <pc:docMk/>
            <pc:sldMk cId="0" sldId="281"/>
            <ac:spMk id="2389"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0"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1"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2"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3"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4"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5"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6" creationId="{00000000-0000-0000-0000-000000000000}"/>
          </ac:spMkLst>
        </pc:spChg>
        <pc:spChg chg="del">
          <ac:chgData name="Carlos Guerrero Navarro" userId="7d8983bac3345ee8" providerId="LiveId" clId="{8564C42A-A906-4476-88FF-263EEBB8FB04}" dt="2023-04-17T01:44:25.547" v="6154" actId="478"/>
          <ac:spMkLst>
            <pc:docMk/>
            <pc:sldMk cId="0" sldId="281"/>
            <ac:spMk id="2397" creationId="{00000000-0000-0000-0000-000000000000}"/>
          </ac:spMkLst>
        </pc:spChg>
        <pc:picChg chg="add mod">
          <ac:chgData name="Carlos Guerrero Navarro" userId="7d8983bac3345ee8" providerId="LiveId" clId="{8564C42A-A906-4476-88FF-263EEBB8FB04}" dt="2023-04-17T02:01:50.307" v="6168" actId="14100"/>
          <ac:picMkLst>
            <pc:docMk/>
            <pc:sldMk cId="0" sldId="281"/>
            <ac:picMk id="3" creationId="{EDF1B1FD-8124-EBFB-3A81-5CBF599BBF9C}"/>
          </ac:picMkLst>
        </pc:picChg>
        <pc:picChg chg="add mod">
          <ac:chgData name="Carlos Guerrero Navarro" userId="7d8983bac3345ee8" providerId="LiveId" clId="{8564C42A-A906-4476-88FF-263EEBB8FB04}" dt="2023-04-17T02:01:46.760" v="6167" actId="14100"/>
          <ac:picMkLst>
            <pc:docMk/>
            <pc:sldMk cId="0" sldId="281"/>
            <ac:picMk id="5" creationId="{33EBE131-FF92-05A5-7770-CE7886ED04BB}"/>
          </ac:picMkLst>
        </pc:picChg>
        <pc:picChg chg="del">
          <ac:chgData name="Carlos Guerrero Navarro" userId="7d8983bac3345ee8" providerId="LiveId" clId="{8564C42A-A906-4476-88FF-263EEBB8FB04}" dt="2023-04-17T01:44:25.547" v="6154" actId="478"/>
          <ac:picMkLst>
            <pc:docMk/>
            <pc:sldMk cId="0" sldId="281"/>
            <ac:picMk id="2388" creationId="{00000000-0000-0000-0000-000000000000}"/>
          </ac:picMkLst>
        </pc:picChg>
      </pc:sldChg>
      <pc:sldChg chg="del">
        <pc:chgData name="Carlos Guerrero Navarro" userId="7d8983bac3345ee8" providerId="LiveId" clId="{8564C42A-A906-4476-88FF-263EEBB8FB04}" dt="2023-04-17T02:42:00.938" v="6867" actId="47"/>
        <pc:sldMkLst>
          <pc:docMk/>
          <pc:sldMk cId="0" sldId="282"/>
        </pc:sldMkLst>
      </pc:sldChg>
      <pc:sldChg chg="del">
        <pc:chgData name="Carlos Guerrero Navarro" userId="7d8983bac3345ee8" providerId="LiveId" clId="{8564C42A-A906-4476-88FF-263EEBB8FB04}" dt="2023-04-17T02:42:00.938" v="6867" actId="47"/>
        <pc:sldMkLst>
          <pc:docMk/>
          <pc:sldMk cId="0" sldId="283"/>
        </pc:sldMkLst>
      </pc:sldChg>
      <pc:sldChg chg="del">
        <pc:chgData name="Carlos Guerrero Navarro" userId="7d8983bac3345ee8" providerId="LiveId" clId="{8564C42A-A906-4476-88FF-263EEBB8FB04}" dt="2023-04-17T02:42:00.938" v="6867" actId="47"/>
        <pc:sldMkLst>
          <pc:docMk/>
          <pc:sldMk cId="0" sldId="284"/>
        </pc:sldMkLst>
      </pc:sldChg>
      <pc:sldChg chg="del">
        <pc:chgData name="Carlos Guerrero Navarro" userId="7d8983bac3345ee8" providerId="LiveId" clId="{8564C42A-A906-4476-88FF-263EEBB8FB04}" dt="2023-04-17T02:42:00.938" v="6867" actId="47"/>
        <pc:sldMkLst>
          <pc:docMk/>
          <pc:sldMk cId="0" sldId="285"/>
        </pc:sldMkLst>
      </pc:sldChg>
      <pc:sldChg chg="del">
        <pc:chgData name="Carlos Guerrero Navarro" userId="7d8983bac3345ee8" providerId="LiveId" clId="{8564C42A-A906-4476-88FF-263EEBB8FB04}" dt="2023-04-17T02:42:00.938" v="6867" actId="47"/>
        <pc:sldMkLst>
          <pc:docMk/>
          <pc:sldMk cId="0" sldId="286"/>
        </pc:sldMkLst>
      </pc:sldChg>
      <pc:sldChg chg="del">
        <pc:chgData name="Carlos Guerrero Navarro" userId="7d8983bac3345ee8" providerId="LiveId" clId="{8564C42A-A906-4476-88FF-263EEBB8FB04}" dt="2023-04-17T02:42:00.938" v="6867" actId="47"/>
        <pc:sldMkLst>
          <pc:docMk/>
          <pc:sldMk cId="0" sldId="287"/>
        </pc:sldMkLst>
      </pc:sldChg>
      <pc:sldChg chg="del">
        <pc:chgData name="Carlos Guerrero Navarro" userId="7d8983bac3345ee8" providerId="LiveId" clId="{8564C42A-A906-4476-88FF-263EEBB8FB04}" dt="2023-04-17T02:42:00.938" v="6867" actId="47"/>
        <pc:sldMkLst>
          <pc:docMk/>
          <pc:sldMk cId="0" sldId="288"/>
        </pc:sldMkLst>
      </pc:sldChg>
      <pc:sldChg chg="del">
        <pc:chgData name="Carlos Guerrero Navarro" userId="7d8983bac3345ee8" providerId="LiveId" clId="{8564C42A-A906-4476-88FF-263EEBB8FB04}" dt="2023-04-17T02:42:00.938" v="6867" actId="47"/>
        <pc:sldMkLst>
          <pc:docMk/>
          <pc:sldMk cId="0" sldId="289"/>
        </pc:sldMkLst>
      </pc:sldChg>
      <pc:sldChg chg="addSp delSp modSp mod">
        <pc:chgData name="Carlos Guerrero Navarro" userId="7d8983bac3345ee8" providerId="LiveId" clId="{8564C42A-A906-4476-88FF-263EEBB8FB04}" dt="2023-04-17T02:42:42.632" v="6879" actId="478"/>
        <pc:sldMkLst>
          <pc:docMk/>
          <pc:sldMk cId="0" sldId="290"/>
        </pc:sldMkLst>
        <pc:spChg chg="add del mod">
          <ac:chgData name="Carlos Guerrero Navarro" userId="7d8983bac3345ee8" providerId="LiveId" clId="{8564C42A-A906-4476-88FF-263EEBB8FB04}" dt="2023-04-17T02:42:34.162" v="6878" actId="478"/>
          <ac:spMkLst>
            <pc:docMk/>
            <pc:sldMk cId="0" sldId="290"/>
            <ac:spMk id="3" creationId="{D09B49EB-951C-D8A5-5235-49F10F5F9FCD}"/>
          </ac:spMkLst>
        </pc:spChg>
        <pc:spChg chg="mod">
          <ac:chgData name="Carlos Guerrero Navarro" userId="7d8983bac3345ee8" providerId="LiveId" clId="{8564C42A-A906-4476-88FF-263EEBB8FB04}" dt="2023-04-17T02:42:14.808" v="6875" actId="20577"/>
          <ac:spMkLst>
            <pc:docMk/>
            <pc:sldMk cId="0" sldId="290"/>
            <ac:spMk id="2622" creationId="{00000000-0000-0000-0000-000000000000}"/>
          </ac:spMkLst>
        </pc:spChg>
        <pc:spChg chg="del">
          <ac:chgData name="Carlos Guerrero Navarro" userId="7d8983bac3345ee8" providerId="LiveId" clId="{8564C42A-A906-4476-88FF-263EEBB8FB04}" dt="2023-04-17T02:42:32.284" v="6877" actId="478"/>
          <ac:spMkLst>
            <pc:docMk/>
            <pc:sldMk cId="0" sldId="290"/>
            <ac:spMk id="2623" creationId="{00000000-0000-0000-0000-000000000000}"/>
          </ac:spMkLst>
        </pc:spChg>
        <pc:spChg chg="del">
          <ac:chgData name="Carlos Guerrero Navarro" userId="7d8983bac3345ee8" providerId="LiveId" clId="{8564C42A-A906-4476-88FF-263EEBB8FB04}" dt="2023-04-17T02:42:42.632" v="6879" actId="478"/>
          <ac:spMkLst>
            <pc:docMk/>
            <pc:sldMk cId="0" sldId="290"/>
            <ac:spMk id="2624" creationId="{00000000-0000-0000-0000-000000000000}"/>
          </ac:spMkLst>
        </pc:spChg>
        <pc:grpChg chg="del">
          <ac:chgData name="Carlos Guerrero Navarro" userId="7d8983bac3345ee8" providerId="LiveId" clId="{8564C42A-A906-4476-88FF-263EEBB8FB04}" dt="2023-04-17T02:42:30.314" v="6876" actId="478"/>
          <ac:grpSpMkLst>
            <pc:docMk/>
            <pc:sldMk cId="0" sldId="290"/>
            <ac:grpSpMk id="2628" creationId="{00000000-0000-0000-0000-000000000000}"/>
          </ac:grpSpMkLst>
        </pc:grpChg>
      </pc:sldChg>
      <pc:sldChg chg="del">
        <pc:chgData name="Carlos Guerrero Navarro" userId="7d8983bac3345ee8" providerId="LiveId" clId="{8564C42A-A906-4476-88FF-263EEBB8FB04}" dt="2023-04-17T02:42:06.586" v="6868" actId="47"/>
        <pc:sldMkLst>
          <pc:docMk/>
          <pc:sldMk cId="0" sldId="291"/>
        </pc:sldMkLst>
      </pc:sldChg>
      <pc:sldChg chg="del">
        <pc:chgData name="Carlos Guerrero Navarro" userId="7d8983bac3345ee8" providerId="LiveId" clId="{8564C42A-A906-4476-88FF-263EEBB8FB04}" dt="2023-04-17T02:42:06.586" v="6868" actId="47"/>
        <pc:sldMkLst>
          <pc:docMk/>
          <pc:sldMk cId="0" sldId="292"/>
        </pc:sldMkLst>
      </pc:sldChg>
      <pc:sldChg chg="del">
        <pc:chgData name="Carlos Guerrero Navarro" userId="7d8983bac3345ee8" providerId="LiveId" clId="{8564C42A-A906-4476-88FF-263EEBB8FB04}" dt="2023-04-17T02:42:06.586" v="6868" actId="47"/>
        <pc:sldMkLst>
          <pc:docMk/>
          <pc:sldMk cId="0" sldId="293"/>
        </pc:sldMkLst>
      </pc:sldChg>
      <pc:sldChg chg="del">
        <pc:chgData name="Carlos Guerrero Navarro" userId="7d8983bac3345ee8" providerId="LiveId" clId="{8564C42A-A906-4476-88FF-263EEBB8FB04}" dt="2023-04-17T02:42:06.586" v="6868" actId="47"/>
        <pc:sldMkLst>
          <pc:docMk/>
          <pc:sldMk cId="0" sldId="294"/>
        </pc:sldMkLst>
      </pc:sldChg>
      <pc:sldChg chg="del">
        <pc:chgData name="Carlos Guerrero Navarro" userId="7d8983bac3345ee8" providerId="LiveId" clId="{8564C42A-A906-4476-88FF-263EEBB8FB04}" dt="2023-04-17T02:42:06.586" v="6868" actId="47"/>
        <pc:sldMkLst>
          <pc:docMk/>
          <pc:sldMk cId="0" sldId="295"/>
        </pc:sldMkLst>
      </pc:sldChg>
      <pc:sldChg chg="del">
        <pc:chgData name="Carlos Guerrero Navarro" userId="7d8983bac3345ee8" providerId="LiveId" clId="{8564C42A-A906-4476-88FF-263EEBB8FB04}" dt="2023-04-17T02:42:06.586" v="6868" actId="47"/>
        <pc:sldMkLst>
          <pc:docMk/>
          <pc:sldMk cId="0" sldId="296"/>
        </pc:sldMkLst>
      </pc:sldChg>
      <pc:sldChg chg="del">
        <pc:chgData name="Carlos Guerrero Navarro" userId="7d8983bac3345ee8" providerId="LiveId" clId="{8564C42A-A906-4476-88FF-263EEBB8FB04}" dt="2023-04-17T02:42:06.586" v="6868" actId="47"/>
        <pc:sldMkLst>
          <pc:docMk/>
          <pc:sldMk cId="0" sldId="297"/>
        </pc:sldMkLst>
      </pc:sldChg>
      <pc:sldChg chg="del">
        <pc:chgData name="Carlos Guerrero Navarro" userId="7d8983bac3345ee8" providerId="LiveId" clId="{8564C42A-A906-4476-88FF-263EEBB8FB04}" dt="2023-04-17T02:42:06.586" v="6868" actId="47"/>
        <pc:sldMkLst>
          <pc:docMk/>
          <pc:sldMk cId="0" sldId="298"/>
        </pc:sldMkLst>
      </pc:sldChg>
      <pc:sldChg chg="del">
        <pc:chgData name="Carlos Guerrero Navarro" userId="7d8983bac3345ee8" providerId="LiveId" clId="{8564C42A-A906-4476-88FF-263EEBB8FB04}" dt="2023-04-17T02:42:06.586" v="6868" actId="47"/>
        <pc:sldMkLst>
          <pc:docMk/>
          <pc:sldMk cId="0" sldId="299"/>
        </pc:sldMkLst>
      </pc:sldChg>
      <pc:sldChg chg="del">
        <pc:chgData name="Carlos Guerrero Navarro" userId="7d8983bac3345ee8" providerId="LiveId" clId="{8564C42A-A906-4476-88FF-263EEBB8FB04}" dt="2023-04-17T02:42:06.586" v="6868" actId="47"/>
        <pc:sldMkLst>
          <pc:docMk/>
          <pc:sldMk cId="0" sldId="300"/>
        </pc:sldMkLst>
      </pc:sldChg>
      <pc:sldChg chg="del">
        <pc:chgData name="Carlos Guerrero Navarro" userId="7d8983bac3345ee8" providerId="LiveId" clId="{8564C42A-A906-4476-88FF-263EEBB8FB04}" dt="2023-04-17T02:42:06.586" v="6868" actId="47"/>
        <pc:sldMkLst>
          <pc:docMk/>
          <pc:sldMk cId="0" sldId="301"/>
        </pc:sldMkLst>
      </pc:sldChg>
      <pc:sldChg chg="del">
        <pc:chgData name="Carlos Guerrero Navarro" userId="7d8983bac3345ee8" providerId="LiveId" clId="{8564C42A-A906-4476-88FF-263EEBB8FB04}" dt="2023-04-17T02:42:06.586" v="6868" actId="47"/>
        <pc:sldMkLst>
          <pc:docMk/>
          <pc:sldMk cId="0" sldId="302"/>
        </pc:sldMkLst>
      </pc:sldChg>
      <pc:sldChg chg="del">
        <pc:chgData name="Carlos Guerrero Navarro" userId="7d8983bac3345ee8" providerId="LiveId" clId="{8564C42A-A906-4476-88FF-263EEBB8FB04}" dt="2023-04-17T02:42:06.586" v="6868" actId="47"/>
        <pc:sldMkLst>
          <pc:docMk/>
          <pc:sldMk cId="0" sldId="303"/>
        </pc:sldMkLst>
      </pc:sldChg>
      <pc:sldChg chg="del">
        <pc:chgData name="Carlos Guerrero Navarro" userId="7d8983bac3345ee8" providerId="LiveId" clId="{8564C42A-A906-4476-88FF-263EEBB8FB04}" dt="2023-04-17T02:42:06.586" v="6868" actId="47"/>
        <pc:sldMkLst>
          <pc:docMk/>
          <pc:sldMk cId="0" sldId="304"/>
        </pc:sldMkLst>
      </pc:sldChg>
      <pc:sldChg chg="del">
        <pc:chgData name="Carlos Guerrero Navarro" userId="7d8983bac3345ee8" providerId="LiveId" clId="{8564C42A-A906-4476-88FF-263EEBB8FB04}" dt="2023-04-17T02:42:06.586" v="6868" actId="47"/>
        <pc:sldMkLst>
          <pc:docMk/>
          <pc:sldMk cId="0" sldId="305"/>
        </pc:sldMkLst>
      </pc:sldChg>
      <pc:sldChg chg="del">
        <pc:chgData name="Carlos Guerrero Navarro" userId="7d8983bac3345ee8" providerId="LiveId" clId="{8564C42A-A906-4476-88FF-263EEBB8FB04}" dt="2023-04-17T02:42:06.586" v="6868" actId="47"/>
        <pc:sldMkLst>
          <pc:docMk/>
          <pc:sldMk cId="0" sldId="306"/>
        </pc:sldMkLst>
      </pc:sldChg>
      <pc:sldChg chg="del">
        <pc:chgData name="Carlos Guerrero Navarro" userId="7d8983bac3345ee8" providerId="LiveId" clId="{8564C42A-A906-4476-88FF-263EEBB8FB04}" dt="2023-04-17T02:42:06.586" v="6868" actId="47"/>
        <pc:sldMkLst>
          <pc:docMk/>
          <pc:sldMk cId="0" sldId="307"/>
        </pc:sldMkLst>
      </pc:sldChg>
      <pc:sldChg chg="del">
        <pc:chgData name="Carlos Guerrero Navarro" userId="7d8983bac3345ee8" providerId="LiveId" clId="{8564C42A-A906-4476-88FF-263EEBB8FB04}" dt="2023-04-17T02:42:06.586" v="6868" actId="47"/>
        <pc:sldMkLst>
          <pc:docMk/>
          <pc:sldMk cId="0" sldId="308"/>
        </pc:sldMkLst>
      </pc:sldChg>
      <pc:sldChg chg="del">
        <pc:chgData name="Carlos Guerrero Navarro" userId="7d8983bac3345ee8" providerId="LiveId" clId="{8564C42A-A906-4476-88FF-263EEBB8FB04}" dt="2023-04-17T02:42:06.586" v="6868" actId="47"/>
        <pc:sldMkLst>
          <pc:docMk/>
          <pc:sldMk cId="0" sldId="309"/>
        </pc:sldMkLst>
      </pc:sldChg>
      <pc:sldChg chg="del">
        <pc:chgData name="Carlos Guerrero Navarro" userId="7d8983bac3345ee8" providerId="LiveId" clId="{8564C42A-A906-4476-88FF-263EEBB8FB04}" dt="2023-04-17T02:42:06.586" v="6868" actId="47"/>
        <pc:sldMkLst>
          <pc:docMk/>
          <pc:sldMk cId="0" sldId="310"/>
        </pc:sldMkLst>
      </pc:sldChg>
      <pc:sldChg chg="del">
        <pc:chgData name="Carlos Guerrero Navarro" userId="7d8983bac3345ee8" providerId="LiveId" clId="{8564C42A-A906-4476-88FF-263EEBB8FB04}" dt="2023-04-17T02:42:06.586" v="6868" actId="47"/>
        <pc:sldMkLst>
          <pc:docMk/>
          <pc:sldMk cId="0" sldId="311"/>
        </pc:sldMkLst>
      </pc:sldChg>
      <pc:sldChg chg="addSp delSp modSp new del mod modClrScheme chgLayout">
        <pc:chgData name="Carlos Guerrero Navarro" userId="7d8983bac3345ee8" providerId="LiveId" clId="{8564C42A-A906-4476-88FF-263EEBB8FB04}" dt="2023-04-16T23:39:51.705" v="1995" actId="2696"/>
        <pc:sldMkLst>
          <pc:docMk/>
          <pc:sldMk cId="1061781795" sldId="312"/>
        </pc:sldMkLst>
        <pc:spChg chg="del mod ord">
          <ac:chgData name="Carlos Guerrero Navarro" userId="7d8983bac3345ee8" providerId="LiveId" clId="{8564C42A-A906-4476-88FF-263EEBB8FB04}" dt="2023-04-16T23:39:12.638" v="1993" actId="700"/>
          <ac:spMkLst>
            <pc:docMk/>
            <pc:sldMk cId="1061781795" sldId="312"/>
            <ac:spMk id="2" creationId="{5DC99BFE-31BD-755F-B0DD-2B8B98094002}"/>
          </ac:spMkLst>
        </pc:spChg>
        <pc:spChg chg="del">
          <ac:chgData name="Carlos Guerrero Navarro" userId="7d8983bac3345ee8" providerId="LiveId" clId="{8564C42A-A906-4476-88FF-263EEBB8FB04}" dt="2023-04-16T23:39:12.638" v="1993" actId="700"/>
          <ac:spMkLst>
            <pc:docMk/>
            <pc:sldMk cId="1061781795" sldId="312"/>
            <ac:spMk id="3" creationId="{E77CB2CB-FE5C-669A-BD6C-6B19B537F2E8}"/>
          </ac:spMkLst>
        </pc:spChg>
        <pc:spChg chg="del mod ord">
          <ac:chgData name="Carlos Guerrero Navarro" userId="7d8983bac3345ee8" providerId="LiveId" clId="{8564C42A-A906-4476-88FF-263EEBB8FB04}" dt="2023-04-16T23:39:12.638" v="1993" actId="700"/>
          <ac:spMkLst>
            <pc:docMk/>
            <pc:sldMk cId="1061781795" sldId="312"/>
            <ac:spMk id="4" creationId="{2BA1325D-F779-05DD-F689-4CD8026E5EC3}"/>
          </ac:spMkLst>
        </pc:spChg>
        <pc:spChg chg="add del mod ord">
          <ac:chgData name="Carlos Guerrero Navarro" userId="7d8983bac3345ee8" providerId="LiveId" clId="{8564C42A-A906-4476-88FF-263EEBB8FB04}" dt="2023-04-16T23:39:39.908" v="1994" actId="700"/>
          <ac:spMkLst>
            <pc:docMk/>
            <pc:sldMk cId="1061781795" sldId="312"/>
            <ac:spMk id="5" creationId="{D1CB2D6B-FB2D-0292-C1E6-0400ED82DC31}"/>
          </ac:spMkLst>
        </pc:spChg>
        <pc:spChg chg="add del mod ord">
          <ac:chgData name="Carlos Guerrero Navarro" userId="7d8983bac3345ee8" providerId="LiveId" clId="{8564C42A-A906-4476-88FF-263EEBB8FB04}" dt="2023-04-16T23:39:39.908" v="1994" actId="700"/>
          <ac:spMkLst>
            <pc:docMk/>
            <pc:sldMk cId="1061781795" sldId="312"/>
            <ac:spMk id="6" creationId="{40351DCC-4B16-27A8-147C-462C2728374C}"/>
          </ac:spMkLst>
        </pc:spChg>
        <pc:spChg chg="add del mod ord">
          <ac:chgData name="Carlos Guerrero Navarro" userId="7d8983bac3345ee8" providerId="LiveId" clId="{8564C42A-A906-4476-88FF-263EEBB8FB04}" dt="2023-04-16T23:39:39.908" v="1994" actId="700"/>
          <ac:spMkLst>
            <pc:docMk/>
            <pc:sldMk cId="1061781795" sldId="312"/>
            <ac:spMk id="7" creationId="{3CDC068F-5EAC-96C9-1935-ACC724D6C0FE}"/>
          </ac:spMkLst>
        </pc:spChg>
      </pc:sldChg>
      <pc:sldChg chg="addSp delSp modSp new mod modClrScheme chgLayout">
        <pc:chgData name="Carlos Guerrero Navarro" userId="7d8983bac3345ee8" providerId="LiveId" clId="{8564C42A-A906-4476-88FF-263EEBB8FB04}" dt="2023-04-16T23:57:48.294" v="2163" actId="122"/>
        <pc:sldMkLst>
          <pc:docMk/>
          <pc:sldMk cId="1534816005" sldId="312"/>
        </pc:sldMkLst>
        <pc:spChg chg="del mod ord">
          <ac:chgData name="Carlos Guerrero Navarro" userId="7d8983bac3345ee8" providerId="LiveId" clId="{8564C42A-A906-4476-88FF-263EEBB8FB04}" dt="2023-04-16T23:42:26.179" v="2017" actId="700"/>
          <ac:spMkLst>
            <pc:docMk/>
            <pc:sldMk cId="1534816005" sldId="312"/>
            <ac:spMk id="2" creationId="{FD47BB04-DC30-FACA-7300-1BB270DC8A01}"/>
          </ac:spMkLst>
        </pc:spChg>
        <pc:spChg chg="del">
          <ac:chgData name="Carlos Guerrero Navarro" userId="7d8983bac3345ee8" providerId="LiveId" clId="{8564C42A-A906-4476-88FF-263EEBB8FB04}" dt="2023-04-16T23:42:26.179" v="2017" actId="700"/>
          <ac:spMkLst>
            <pc:docMk/>
            <pc:sldMk cId="1534816005" sldId="312"/>
            <ac:spMk id="3" creationId="{A1362185-0162-4DA4-A9DD-267CAD7DD953}"/>
          </ac:spMkLst>
        </pc:spChg>
        <pc:spChg chg="del">
          <ac:chgData name="Carlos Guerrero Navarro" userId="7d8983bac3345ee8" providerId="LiveId" clId="{8564C42A-A906-4476-88FF-263EEBB8FB04}" dt="2023-04-16T23:42:26.179" v="2017" actId="700"/>
          <ac:spMkLst>
            <pc:docMk/>
            <pc:sldMk cId="1534816005" sldId="312"/>
            <ac:spMk id="4" creationId="{78C1398A-8E3C-7733-7B07-0AE00EE4EA72}"/>
          </ac:spMkLst>
        </pc:spChg>
        <pc:spChg chg="add del mod ord">
          <ac:chgData name="Carlos Guerrero Navarro" userId="7d8983bac3345ee8" providerId="LiveId" clId="{8564C42A-A906-4476-88FF-263EEBB8FB04}" dt="2023-04-16T23:42:38.973" v="2018" actId="700"/>
          <ac:spMkLst>
            <pc:docMk/>
            <pc:sldMk cId="1534816005" sldId="312"/>
            <ac:spMk id="5" creationId="{F5B92980-C3E8-219F-D1A2-1929663A5285}"/>
          </ac:spMkLst>
        </pc:spChg>
        <pc:spChg chg="add mod ord">
          <ac:chgData name="Carlos Guerrero Navarro" userId="7d8983bac3345ee8" providerId="LiveId" clId="{8564C42A-A906-4476-88FF-263EEBB8FB04}" dt="2023-04-16T23:57:48.294" v="2163" actId="122"/>
          <ac:spMkLst>
            <pc:docMk/>
            <pc:sldMk cId="1534816005" sldId="312"/>
            <ac:spMk id="6" creationId="{15820B9B-1C03-2990-2B76-CAFF0C582525}"/>
          </ac:spMkLst>
        </pc:spChg>
        <pc:graphicFrameChg chg="add del mod">
          <ac:chgData name="Carlos Guerrero Navarro" userId="7d8983bac3345ee8" providerId="LiveId" clId="{8564C42A-A906-4476-88FF-263EEBB8FB04}" dt="2023-04-16T23:43:04.306" v="2040" actId="478"/>
          <ac:graphicFrameMkLst>
            <pc:docMk/>
            <pc:sldMk cId="1534816005" sldId="312"/>
            <ac:graphicFrameMk id="7" creationId="{BEFD52F1-50BB-149A-2573-36F03E14759F}"/>
          </ac:graphicFrameMkLst>
        </pc:graphicFrameChg>
        <pc:graphicFrameChg chg="add del mod modGraphic">
          <ac:chgData name="Carlos Guerrero Navarro" userId="7d8983bac3345ee8" providerId="LiveId" clId="{8564C42A-A906-4476-88FF-263EEBB8FB04}" dt="2023-04-16T23:46:28.355" v="2049" actId="478"/>
          <ac:graphicFrameMkLst>
            <pc:docMk/>
            <pc:sldMk cId="1534816005" sldId="312"/>
            <ac:graphicFrameMk id="8" creationId="{B6B1CFFE-9033-591E-BB28-61C7155F846C}"/>
          </ac:graphicFrameMkLst>
        </pc:graphicFrameChg>
        <pc:graphicFrameChg chg="add mod modGraphic">
          <ac:chgData name="Carlos Guerrero Navarro" userId="7d8983bac3345ee8" providerId="LiveId" clId="{8564C42A-A906-4476-88FF-263EEBB8FB04}" dt="2023-04-16T23:51:23.524" v="2086" actId="2711"/>
          <ac:graphicFrameMkLst>
            <pc:docMk/>
            <pc:sldMk cId="1534816005" sldId="312"/>
            <ac:graphicFrameMk id="9" creationId="{9EA6CF3B-A8D8-DA77-1B85-53E668BA9279}"/>
          </ac:graphicFrameMkLst>
        </pc:graphicFrameChg>
      </pc:sldChg>
      <pc:sldChg chg="addSp delSp modSp add mod">
        <pc:chgData name="Carlos Guerrero Navarro" userId="7d8983bac3345ee8" providerId="LiveId" clId="{8564C42A-A906-4476-88FF-263EEBB8FB04}" dt="2023-04-17T03:42:13.280" v="6907" actId="2"/>
        <pc:sldMkLst>
          <pc:docMk/>
          <pc:sldMk cId="1286709625" sldId="313"/>
        </pc:sldMkLst>
        <pc:spChg chg="mod">
          <ac:chgData name="Carlos Guerrero Navarro" userId="7d8983bac3345ee8" providerId="LiveId" clId="{8564C42A-A906-4476-88FF-263EEBB8FB04}" dt="2023-04-16T23:57:42.060" v="2162" actId="122"/>
          <ac:spMkLst>
            <pc:docMk/>
            <pc:sldMk cId="1286709625" sldId="313"/>
            <ac:spMk id="6" creationId="{15820B9B-1C03-2990-2B76-CAFF0C582525}"/>
          </ac:spMkLst>
        </pc:spChg>
        <pc:graphicFrameChg chg="add mod modGraphic">
          <ac:chgData name="Carlos Guerrero Navarro" userId="7d8983bac3345ee8" providerId="LiveId" clId="{8564C42A-A906-4476-88FF-263EEBB8FB04}" dt="2023-04-17T03:42:13.280" v="6907" actId="2"/>
          <ac:graphicFrameMkLst>
            <pc:docMk/>
            <pc:sldMk cId="1286709625" sldId="313"/>
            <ac:graphicFrameMk id="2" creationId="{5B8D35CE-FBC6-6A77-6D3B-E9743E2D1493}"/>
          </ac:graphicFrameMkLst>
        </pc:graphicFrameChg>
        <pc:graphicFrameChg chg="del">
          <ac:chgData name="Carlos Guerrero Navarro" userId="7d8983bac3345ee8" providerId="LiveId" clId="{8564C42A-A906-4476-88FF-263EEBB8FB04}" dt="2023-04-16T23:48:00.582" v="2057" actId="478"/>
          <ac:graphicFrameMkLst>
            <pc:docMk/>
            <pc:sldMk cId="1286709625" sldId="313"/>
            <ac:graphicFrameMk id="9" creationId="{9EA6CF3B-A8D8-DA77-1B85-53E668BA9279}"/>
          </ac:graphicFrameMkLst>
        </pc:graphicFrameChg>
      </pc:sldChg>
      <pc:sldChg chg="addSp delSp modSp add mod">
        <pc:chgData name="Carlos Guerrero Navarro" userId="7d8983bac3345ee8" providerId="LiveId" clId="{8564C42A-A906-4476-88FF-263EEBB8FB04}" dt="2023-04-17T03:42:22.058" v="6947" actId="2"/>
        <pc:sldMkLst>
          <pc:docMk/>
          <pc:sldMk cId="3509770477" sldId="314"/>
        </pc:sldMkLst>
        <pc:spChg chg="mod">
          <ac:chgData name="Carlos Guerrero Navarro" userId="7d8983bac3345ee8" providerId="LiveId" clId="{8564C42A-A906-4476-88FF-263EEBB8FB04}" dt="2023-04-16T23:57:37.316" v="2161" actId="122"/>
          <ac:spMkLst>
            <pc:docMk/>
            <pc:sldMk cId="3509770477" sldId="314"/>
            <ac:spMk id="6" creationId="{15820B9B-1C03-2990-2B76-CAFF0C582525}"/>
          </ac:spMkLst>
        </pc:spChg>
        <pc:graphicFrameChg chg="del">
          <ac:chgData name="Carlos Guerrero Navarro" userId="7d8983bac3345ee8" providerId="LiveId" clId="{8564C42A-A906-4476-88FF-263EEBB8FB04}" dt="2023-04-16T23:50:12.872" v="2077" actId="478"/>
          <ac:graphicFrameMkLst>
            <pc:docMk/>
            <pc:sldMk cId="3509770477" sldId="314"/>
            <ac:graphicFrameMk id="2" creationId="{5B8D35CE-FBC6-6A77-6D3B-E9743E2D1493}"/>
          </ac:graphicFrameMkLst>
        </pc:graphicFrameChg>
        <pc:graphicFrameChg chg="add mod modGraphic">
          <ac:chgData name="Carlos Guerrero Navarro" userId="7d8983bac3345ee8" providerId="LiveId" clId="{8564C42A-A906-4476-88FF-263EEBB8FB04}" dt="2023-04-17T03:42:22.058" v="6947" actId="2"/>
          <ac:graphicFrameMkLst>
            <pc:docMk/>
            <pc:sldMk cId="3509770477" sldId="314"/>
            <ac:graphicFrameMk id="3" creationId="{408A21BA-E7E2-FD9A-350C-755EF0EB92C3}"/>
          </ac:graphicFrameMkLst>
        </pc:graphicFrameChg>
      </pc:sldChg>
      <pc:sldChg chg="addSp delSp modSp new mod modClrScheme chgLayout">
        <pc:chgData name="Carlos Guerrero Navarro" userId="7d8983bac3345ee8" providerId="LiveId" clId="{8564C42A-A906-4476-88FF-263EEBB8FB04}" dt="2023-04-17T00:15:32.865" v="2681" actId="14100"/>
        <pc:sldMkLst>
          <pc:docMk/>
          <pc:sldMk cId="190762678" sldId="315"/>
        </pc:sldMkLst>
        <pc:spChg chg="del mod ord">
          <ac:chgData name="Carlos Guerrero Navarro" userId="7d8983bac3345ee8" providerId="LiveId" clId="{8564C42A-A906-4476-88FF-263EEBB8FB04}" dt="2023-04-16T23:56:41.158" v="2119" actId="700"/>
          <ac:spMkLst>
            <pc:docMk/>
            <pc:sldMk cId="190762678" sldId="315"/>
            <ac:spMk id="2" creationId="{C5C421D7-F402-3764-1209-92319E1E210D}"/>
          </ac:spMkLst>
        </pc:spChg>
        <pc:spChg chg="add mod ord">
          <ac:chgData name="Carlos Guerrero Navarro" userId="7d8983bac3345ee8" providerId="LiveId" clId="{8564C42A-A906-4476-88FF-263EEBB8FB04}" dt="2023-04-16T23:59:11.043" v="2166" actId="700"/>
          <ac:spMkLst>
            <pc:docMk/>
            <pc:sldMk cId="190762678" sldId="315"/>
            <ac:spMk id="3" creationId="{859F7302-927A-5477-27A8-58F2202FFBEE}"/>
          </ac:spMkLst>
        </pc:spChg>
        <pc:spChg chg="add del mod ord">
          <ac:chgData name="Carlos Guerrero Navarro" userId="7d8983bac3345ee8" providerId="LiveId" clId="{8564C42A-A906-4476-88FF-263EEBB8FB04}" dt="2023-04-16T23:57:20.464" v="2120" actId="478"/>
          <ac:spMkLst>
            <pc:docMk/>
            <pc:sldMk cId="190762678" sldId="315"/>
            <ac:spMk id="4" creationId="{DAB0B778-5087-FD5F-EED2-3DCB2EF9B510}"/>
          </ac:spMkLst>
        </pc:spChg>
        <pc:spChg chg="add del mod ord">
          <ac:chgData name="Carlos Guerrero Navarro" userId="7d8983bac3345ee8" providerId="LiveId" clId="{8564C42A-A906-4476-88FF-263EEBB8FB04}" dt="2023-04-16T23:57:20.464" v="2120" actId="478"/>
          <ac:spMkLst>
            <pc:docMk/>
            <pc:sldMk cId="190762678" sldId="315"/>
            <ac:spMk id="5" creationId="{5D1E673C-A237-0115-FDA9-1B12F4E6E097}"/>
          </ac:spMkLst>
        </pc:spChg>
        <pc:spChg chg="add del mod ord">
          <ac:chgData name="Carlos Guerrero Navarro" userId="7d8983bac3345ee8" providerId="LiveId" clId="{8564C42A-A906-4476-88FF-263EEBB8FB04}" dt="2023-04-16T23:57:20.464" v="2120" actId="478"/>
          <ac:spMkLst>
            <pc:docMk/>
            <pc:sldMk cId="190762678" sldId="315"/>
            <ac:spMk id="6" creationId="{38BB31F7-D348-5878-81FB-97204C7F034A}"/>
          </ac:spMkLst>
        </pc:spChg>
        <pc:spChg chg="add del mod ord">
          <ac:chgData name="Carlos Guerrero Navarro" userId="7d8983bac3345ee8" providerId="LiveId" clId="{8564C42A-A906-4476-88FF-263EEBB8FB04}" dt="2023-04-16T23:57:20.464" v="2120" actId="478"/>
          <ac:spMkLst>
            <pc:docMk/>
            <pc:sldMk cId="190762678" sldId="315"/>
            <ac:spMk id="7" creationId="{A9EC691B-E8F0-962E-8C8A-3A889A32DD9B}"/>
          </ac:spMkLst>
        </pc:spChg>
        <pc:spChg chg="add del mod ord">
          <ac:chgData name="Carlos Guerrero Navarro" userId="7d8983bac3345ee8" providerId="LiveId" clId="{8564C42A-A906-4476-88FF-263EEBB8FB04}" dt="2023-04-16T23:57:20.464" v="2120" actId="478"/>
          <ac:spMkLst>
            <pc:docMk/>
            <pc:sldMk cId="190762678" sldId="315"/>
            <ac:spMk id="8" creationId="{760AA454-F103-E6F3-C068-ECD2B21F2BB0}"/>
          </ac:spMkLst>
        </pc:spChg>
        <pc:spChg chg="add del mod ord">
          <ac:chgData name="Carlos Guerrero Navarro" userId="7d8983bac3345ee8" providerId="LiveId" clId="{8564C42A-A906-4476-88FF-263EEBB8FB04}" dt="2023-04-16T23:57:20.464" v="2120" actId="478"/>
          <ac:spMkLst>
            <pc:docMk/>
            <pc:sldMk cId="190762678" sldId="315"/>
            <ac:spMk id="9" creationId="{95394012-E083-1EC3-F0A5-CB1C0C3D9C06}"/>
          </ac:spMkLst>
        </pc:spChg>
        <pc:spChg chg="add del">
          <ac:chgData name="Carlos Guerrero Navarro" userId="7d8983bac3345ee8" providerId="LiveId" clId="{8564C42A-A906-4476-88FF-263EEBB8FB04}" dt="2023-04-16T23:58:17.952" v="2165" actId="22"/>
          <ac:spMkLst>
            <pc:docMk/>
            <pc:sldMk cId="190762678" sldId="315"/>
            <ac:spMk id="11" creationId="{417D5B0D-17EA-7315-1B2E-8E088ABBE22E}"/>
          </ac:spMkLst>
        </pc:spChg>
        <pc:spChg chg="add mod ord">
          <ac:chgData name="Carlos Guerrero Navarro" userId="7d8983bac3345ee8" providerId="LiveId" clId="{8564C42A-A906-4476-88FF-263EEBB8FB04}" dt="2023-04-17T00:07:11.462" v="2546" actId="948"/>
          <ac:spMkLst>
            <pc:docMk/>
            <pc:sldMk cId="190762678" sldId="315"/>
            <ac:spMk id="12" creationId="{A77BF405-1927-59E8-06E8-96ABF983DB87}"/>
          </ac:spMkLst>
        </pc:spChg>
        <pc:spChg chg="add mod ord">
          <ac:chgData name="Carlos Guerrero Navarro" userId="7d8983bac3345ee8" providerId="LiveId" clId="{8564C42A-A906-4476-88FF-263EEBB8FB04}" dt="2023-04-17T00:11:47.253" v="2573" actId="1076"/>
          <ac:spMkLst>
            <pc:docMk/>
            <pc:sldMk cId="190762678" sldId="315"/>
            <ac:spMk id="13" creationId="{77B3F11F-E7A8-FB5F-CF35-D231AD798F15}"/>
          </ac:spMkLst>
        </pc:spChg>
        <pc:spChg chg="add mod ord">
          <ac:chgData name="Carlos Guerrero Navarro" userId="7d8983bac3345ee8" providerId="LiveId" clId="{8564C42A-A906-4476-88FF-263EEBB8FB04}" dt="2023-04-17T00:07:20.022" v="2548" actId="108"/>
          <ac:spMkLst>
            <pc:docMk/>
            <pc:sldMk cId="190762678" sldId="315"/>
            <ac:spMk id="14" creationId="{7F6CEAB7-DE87-BA0F-9B24-93930CFE40BC}"/>
          </ac:spMkLst>
        </pc:spChg>
        <pc:spChg chg="add mod ord">
          <ac:chgData name="Carlos Guerrero Navarro" userId="7d8983bac3345ee8" providerId="LiveId" clId="{8564C42A-A906-4476-88FF-263EEBB8FB04}" dt="2023-04-17T00:14:57.182" v="2668" actId="948"/>
          <ac:spMkLst>
            <pc:docMk/>
            <pc:sldMk cId="190762678" sldId="315"/>
            <ac:spMk id="15" creationId="{2BDC9BCD-1602-F8D5-478D-11E2311333C1}"/>
          </ac:spMkLst>
        </pc:spChg>
        <pc:spChg chg="add mod ord">
          <ac:chgData name="Carlos Guerrero Navarro" userId="7d8983bac3345ee8" providerId="LiveId" clId="{8564C42A-A906-4476-88FF-263EEBB8FB04}" dt="2023-04-17T00:15:02.319" v="2669" actId="108"/>
          <ac:spMkLst>
            <pc:docMk/>
            <pc:sldMk cId="190762678" sldId="315"/>
            <ac:spMk id="16" creationId="{73186474-C685-F649-2660-D13E5560D185}"/>
          </ac:spMkLst>
        </pc:spChg>
        <pc:spChg chg="add mod ord">
          <ac:chgData name="Carlos Guerrero Navarro" userId="7d8983bac3345ee8" providerId="LiveId" clId="{8564C42A-A906-4476-88FF-263EEBB8FB04}" dt="2023-04-17T00:15:32.865" v="2681" actId="14100"/>
          <ac:spMkLst>
            <pc:docMk/>
            <pc:sldMk cId="190762678" sldId="315"/>
            <ac:spMk id="17" creationId="{3B6C3507-B66A-A94A-5EB0-F5A495D09B5F}"/>
          </ac:spMkLst>
        </pc:spChg>
        <pc:picChg chg="add del mod">
          <ac:chgData name="Carlos Guerrero Navarro" userId="7d8983bac3345ee8" providerId="LiveId" clId="{8564C42A-A906-4476-88FF-263EEBB8FB04}" dt="2023-04-17T00:05:49.665" v="2537" actId="478"/>
          <ac:picMkLst>
            <pc:docMk/>
            <pc:sldMk cId="190762678" sldId="315"/>
            <ac:picMk id="19" creationId="{17204844-8652-20AC-9F76-6D96C2DFD94C}"/>
          </ac:picMkLst>
        </pc:picChg>
        <pc:picChg chg="add del mod">
          <ac:chgData name="Carlos Guerrero Navarro" userId="7d8983bac3345ee8" providerId="LiveId" clId="{8564C42A-A906-4476-88FF-263EEBB8FB04}" dt="2023-04-17T00:11:32.414" v="2569" actId="478"/>
          <ac:picMkLst>
            <pc:docMk/>
            <pc:sldMk cId="190762678" sldId="315"/>
            <ac:picMk id="21" creationId="{FD6F46F2-95A7-3F45-EC0B-C787E86F3468}"/>
          </ac:picMkLst>
        </pc:picChg>
        <pc:picChg chg="add del mod">
          <ac:chgData name="Carlos Guerrero Navarro" userId="7d8983bac3345ee8" providerId="LiveId" clId="{8564C42A-A906-4476-88FF-263EEBB8FB04}" dt="2023-04-17T00:10:58.338" v="2564" actId="478"/>
          <ac:picMkLst>
            <pc:docMk/>
            <pc:sldMk cId="190762678" sldId="315"/>
            <ac:picMk id="23" creationId="{562D79C9-C5CB-A1CD-5EA2-F7AE8CB615FE}"/>
          </ac:picMkLst>
        </pc:picChg>
        <pc:picChg chg="add del mod">
          <ac:chgData name="Carlos Guerrero Navarro" userId="7d8983bac3345ee8" providerId="LiveId" clId="{8564C42A-A906-4476-88FF-263EEBB8FB04}" dt="2023-04-17T00:10:40.683" v="2558" actId="478"/>
          <ac:picMkLst>
            <pc:docMk/>
            <pc:sldMk cId="190762678" sldId="315"/>
            <ac:picMk id="25" creationId="{5857A3CB-4508-9348-7188-94399E36CE6B}"/>
          </ac:picMkLst>
        </pc:picChg>
        <pc:picChg chg="add mod">
          <ac:chgData name="Carlos Guerrero Navarro" userId="7d8983bac3345ee8" providerId="LiveId" clId="{8564C42A-A906-4476-88FF-263EEBB8FB04}" dt="2023-04-17T00:10:55.650" v="2563" actId="14100"/>
          <ac:picMkLst>
            <pc:docMk/>
            <pc:sldMk cId="190762678" sldId="315"/>
            <ac:picMk id="27" creationId="{28116D70-ACB5-7460-699B-DCB69A593C54}"/>
          </ac:picMkLst>
        </pc:picChg>
        <pc:picChg chg="add mod">
          <ac:chgData name="Carlos Guerrero Navarro" userId="7d8983bac3345ee8" providerId="LiveId" clId="{8564C42A-A906-4476-88FF-263EEBB8FB04}" dt="2023-04-17T00:11:30.265" v="2568" actId="1076"/>
          <ac:picMkLst>
            <pc:docMk/>
            <pc:sldMk cId="190762678" sldId="315"/>
            <ac:picMk id="29" creationId="{BD59A050-F4E7-122D-C0F4-60A922A3C603}"/>
          </ac:picMkLst>
        </pc:picChg>
        <pc:picChg chg="add mod">
          <ac:chgData name="Carlos Guerrero Navarro" userId="7d8983bac3345ee8" providerId="LiveId" clId="{8564C42A-A906-4476-88FF-263EEBB8FB04}" dt="2023-04-17T00:11:59.971" v="2577" actId="1076"/>
          <ac:picMkLst>
            <pc:docMk/>
            <pc:sldMk cId="190762678" sldId="315"/>
            <ac:picMk id="31" creationId="{0A89751F-5FB5-5933-086E-52EE22EC1196}"/>
          </ac:picMkLst>
        </pc:picChg>
      </pc:sldChg>
      <pc:sldChg chg="addSp delSp modSp add mod">
        <pc:chgData name="Carlos Guerrero Navarro" userId="7d8983bac3345ee8" providerId="LiveId" clId="{8564C42A-A906-4476-88FF-263EEBB8FB04}" dt="2023-04-17T03:42:27.515" v="6954" actId="2"/>
        <pc:sldMkLst>
          <pc:docMk/>
          <pc:sldMk cId="2205686630" sldId="316"/>
        </pc:sldMkLst>
        <pc:spChg chg="add mod">
          <ac:chgData name="Carlos Guerrero Navarro" userId="7d8983bac3345ee8" providerId="LiveId" clId="{8564C42A-A906-4476-88FF-263EEBB8FB04}" dt="2023-04-17T03:42:25.387" v="6950" actId="2"/>
          <ac:spMkLst>
            <pc:docMk/>
            <pc:sldMk cId="2205686630" sldId="316"/>
            <ac:spMk id="4" creationId="{95CB4A44-9763-EB1D-707D-B9703AAC5C3E}"/>
          </ac:spMkLst>
        </pc:spChg>
        <pc:spChg chg="add mod">
          <ac:chgData name="Carlos Guerrero Navarro" userId="7d8983bac3345ee8" providerId="LiveId" clId="{8564C42A-A906-4476-88FF-263EEBB8FB04}" dt="2023-04-17T03:42:27.515" v="6954" actId="2"/>
          <ac:spMkLst>
            <pc:docMk/>
            <pc:sldMk cId="2205686630" sldId="316"/>
            <ac:spMk id="6" creationId="{D54ECAB2-5DA8-218E-4F18-B5B258CEC9D3}"/>
          </ac:spMkLst>
        </pc:spChg>
        <pc:spChg chg="mod">
          <ac:chgData name="Carlos Guerrero Navarro" userId="7d8983bac3345ee8" providerId="LiveId" clId="{8564C42A-A906-4476-88FF-263EEBB8FB04}" dt="2023-04-17T00:17:54.100" v="2924" actId="20577"/>
          <ac:spMkLst>
            <pc:docMk/>
            <pc:sldMk cId="2205686630" sldId="316"/>
            <ac:spMk id="12" creationId="{A77BF405-1927-59E8-06E8-96ABF983DB87}"/>
          </ac:spMkLst>
        </pc:spChg>
        <pc:spChg chg="mod">
          <ac:chgData name="Carlos Guerrero Navarro" userId="7d8983bac3345ee8" providerId="LiveId" clId="{8564C42A-A906-4476-88FF-263EEBB8FB04}" dt="2023-04-17T00:21:28.487" v="3170" actId="14100"/>
          <ac:spMkLst>
            <pc:docMk/>
            <pc:sldMk cId="2205686630" sldId="316"/>
            <ac:spMk id="13" creationId="{77B3F11F-E7A8-FB5F-CF35-D231AD798F15}"/>
          </ac:spMkLst>
        </pc:spChg>
        <pc:spChg chg="mod">
          <ac:chgData name="Carlos Guerrero Navarro" userId="7d8983bac3345ee8" providerId="LiveId" clId="{8564C42A-A906-4476-88FF-263EEBB8FB04}" dt="2023-04-17T00:22:16.805" v="3356" actId="14100"/>
          <ac:spMkLst>
            <pc:docMk/>
            <pc:sldMk cId="2205686630" sldId="316"/>
            <ac:spMk id="14" creationId="{7F6CEAB7-DE87-BA0F-9B24-93930CFE40BC}"/>
          </ac:spMkLst>
        </pc:spChg>
        <pc:spChg chg="mod">
          <ac:chgData name="Carlos Guerrero Navarro" userId="7d8983bac3345ee8" providerId="LiveId" clId="{8564C42A-A906-4476-88FF-263EEBB8FB04}" dt="2023-04-17T00:15:53.372" v="2708" actId="14100"/>
          <ac:spMkLst>
            <pc:docMk/>
            <pc:sldMk cId="2205686630" sldId="316"/>
            <ac:spMk id="15" creationId="{2BDC9BCD-1602-F8D5-478D-11E2311333C1}"/>
          </ac:spMkLst>
        </pc:spChg>
        <pc:spChg chg="mod">
          <ac:chgData name="Carlos Guerrero Navarro" userId="7d8983bac3345ee8" providerId="LiveId" clId="{8564C42A-A906-4476-88FF-263EEBB8FB04}" dt="2023-04-17T00:16:55.431" v="2739" actId="14100"/>
          <ac:spMkLst>
            <pc:docMk/>
            <pc:sldMk cId="2205686630" sldId="316"/>
            <ac:spMk id="16" creationId="{73186474-C685-F649-2660-D13E5560D185}"/>
          </ac:spMkLst>
        </pc:spChg>
        <pc:spChg chg="mod">
          <ac:chgData name="Carlos Guerrero Navarro" userId="7d8983bac3345ee8" providerId="LiveId" clId="{8564C42A-A906-4476-88FF-263EEBB8FB04}" dt="2023-04-17T00:17:10.349" v="2777" actId="20577"/>
          <ac:spMkLst>
            <pc:docMk/>
            <pc:sldMk cId="2205686630" sldId="316"/>
            <ac:spMk id="17" creationId="{3B6C3507-B66A-A94A-5EB0-F5A495D09B5F}"/>
          </ac:spMkLst>
        </pc:spChg>
        <pc:picChg chg="add mod">
          <ac:chgData name="Carlos Guerrero Navarro" userId="7d8983bac3345ee8" providerId="LiveId" clId="{8564C42A-A906-4476-88FF-263EEBB8FB04}" dt="2023-04-17T00:21:25.393" v="3169" actId="1035"/>
          <ac:picMkLst>
            <pc:docMk/>
            <pc:sldMk cId="2205686630" sldId="316"/>
            <ac:picMk id="8" creationId="{8FA6F362-B842-A84F-64BC-8FBF48162BC7}"/>
          </ac:picMkLst>
        </pc:picChg>
        <pc:picChg chg="del">
          <ac:chgData name="Carlos Guerrero Navarro" userId="7d8983bac3345ee8" providerId="LiveId" clId="{8564C42A-A906-4476-88FF-263EEBB8FB04}" dt="2023-04-17T00:20:00.805" v="2940" actId="478"/>
          <ac:picMkLst>
            <pc:docMk/>
            <pc:sldMk cId="2205686630" sldId="316"/>
            <ac:picMk id="27" creationId="{28116D70-ACB5-7460-699B-DCB69A593C54}"/>
          </ac:picMkLst>
        </pc:picChg>
        <pc:picChg chg="del">
          <ac:chgData name="Carlos Guerrero Navarro" userId="7d8983bac3345ee8" providerId="LiveId" clId="{8564C42A-A906-4476-88FF-263EEBB8FB04}" dt="2023-04-17T00:19:27.916" v="2933" actId="478"/>
          <ac:picMkLst>
            <pc:docMk/>
            <pc:sldMk cId="2205686630" sldId="316"/>
            <ac:picMk id="29" creationId="{BD59A050-F4E7-122D-C0F4-60A922A3C603}"/>
          </ac:picMkLst>
        </pc:picChg>
        <pc:picChg chg="del">
          <ac:chgData name="Carlos Guerrero Navarro" userId="7d8983bac3345ee8" providerId="LiveId" clId="{8564C42A-A906-4476-88FF-263EEBB8FB04}" dt="2023-04-17T00:17:48.783" v="2920" actId="478"/>
          <ac:picMkLst>
            <pc:docMk/>
            <pc:sldMk cId="2205686630" sldId="316"/>
            <ac:picMk id="31" creationId="{0A89751F-5FB5-5933-086E-52EE22EC1196}"/>
          </ac:picMkLst>
        </pc:picChg>
      </pc:sldChg>
      <pc:sldChg chg="addSp delSp modSp add del mod modClrScheme chgLayout">
        <pc:chgData name="Carlos Guerrero Navarro" userId="7d8983bac3345ee8" providerId="LiveId" clId="{8564C42A-A906-4476-88FF-263EEBB8FB04}" dt="2023-04-17T00:13:59.043" v="2584" actId="2696"/>
        <pc:sldMkLst>
          <pc:docMk/>
          <pc:sldMk cId="2355369355" sldId="316"/>
        </pc:sldMkLst>
        <pc:spChg chg="mod ord">
          <ac:chgData name="Carlos Guerrero Navarro" userId="7d8983bac3345ee8" providerId="LiveId" clId="{8564C42A-A906-4476-88FF-263EEBB8FB04}" dt="2023-04-17T00:13:01.899" v="2583" actId="700"/>
          <ac:spMkLst>
            <pc:docMk/>
            <pc:sldMk cId="2355369355" sldId="316"/>
            <ac:spMk id="3" creationId="{859F7302-927A-5477-27A8-58F2202FFBEE}"/>
          </ac:spMkLst>
        </pc:spChg>
        <pc:spChg chg="add del mod">
          <ac:chgData name="Carlos Guerrero Navarro" userId="7d8983bac3345ee8" providerId="LiveId" clId="{8564C42A-A906-4476-88FF-263EEBB8FB04}" dt="2023-04-17T00:12:50.142" v="2582" actId="478"/>
          <ac:spMkLst>
            <pc:docMk/>
            <pc:sldMk cId="2355369355" sldId="316"/>
            <ac:spMk id="4" creationId="{CEB1440D-A44B-4353-BB80-92BAD2F0926C}"/>
          </ac:spMkLst>
        </pc:spChg>
        <pc:spChg chg="add del mod">
          <ac:chgData name="Carlos Guerrero Navarro" userId="7d8983bac3345ee8" providerId="LiveId" clId="{8564C42A-A906-4476-88FF-263EEBB8FB04}" dt="2023-04-17T00:12:50.142" v="2582" actId="478"/>
          <ac:spMkLst>
            <pc:docMk/>
            <pc:sldMk cId="2355369355" sldId="316"/>
            <ac:spMk id="6" creationId="{60BBA517-FE3C-A56B-BC16-BA4309DD1E20}"/>
          </ac:spMkLst>
        </pc:spChg>
        <pc:spChg chg="add del mod">
          <ac:chgData name="Carlos Guerrero Navarro" userId="7d8983bac3345ee8" providerId="LiveId" clId="{8564C42A-A906-4476-88FF-263EEBB8FB04}" dt="2023-04-17T00:12:50.142" v="2582" actId="478"/>
          <ac:spMkLst>
            <pc:docMk/>
            <pc:sldMk cId="2355369355" sldId="316"/>
            <ac:spMk id="8" creationId="{FEE4E11B-27C9-6F24-370B-5E7D5EA82556}"/>
          </ac:spMkLst>
        </pc:spChg>
        <pc:spChg chg="add del mod">
          <ac:chgData name="Carlos Guerrero Navarro" userId="7d8983bac3345ee8" providerId="LiveId" clId="{8564C42A-A906-4476-88FF-263EEBB8FB04}" dt="2023-04-17T00:12:50.142" v="2582" actId="478"/>
          <ac:spMkLst>
            <pc:docMk/>
            <pc:sldMk cId="2355369355" sldId="316"/>
            <ac:spMk id="10" creationId="{1D6235BF-3F43-ECE6-05EF-E95A819C8BAE}"/>
          </ac:spMkLst>
        </pc:spChg>
        <pc:spChg chg="del">
          <ac:chgData name="Carlos Guerrero Navarro" userId="7d8983bac3345ee8" providerId="LiveId" clId="{8564C42A-A906-4476-88FF-263EEBB8FB04}" dt="2023-04-17T00:12:45.036" v="2581" actId="478"/>
          <ac:spMkLst>
            <pc:docMk/>
            <pc:sldMk cId="2355369355" sldId="316"/>
            <ac:spMk id="12" creationId="{A77BF405-1927-59E8-06E8-96ABF983DB87}"/>
          </ac:spMkLst>
        </pc:spChg>
        <pc:spChg chg="del">
          <ac:chgData name="Carlos Guerrero Navarro" userId="7d8983bac3345ee8" providerId="LiveId" clId="{8564C42A-A906-4476-88FF-263EEBB8FB04}" dt="2023-04-17T00:12:45.036" v="2581" actId="478"/>
          <ac:spMkLst>
            <pc:docMk/>
            <pc:sldMk cId="2355369355" sldId="316"/>
            <ac:spMk id="13" creationId="{77B3F11F-E7A8-FB5F-CF35-D231AD798F15}"/>
          </ac:spMkLst>
        </pc:spChg>
        <pc:spChg chg="del">
          <ac:chgData name="Carlos Guerrero Navarro" userId="7d8983bac3345ee8" providerId="LiveId" clId="{8564C42A-A906-4476-88FF-263EEBB8FB04}" dt="2023-04-17T00:12:45.036" v="2581" actId="478"/>
          <ac:spMkLst>
            <pc:docMk/>
            <pc:sldMk cId="2355369355" sldId="316"/>
            <ac:spMk id="14" creationId="{7F6CEAB7-DE87-BA0F-9B24-93930CFE40BC}"/>
          </ac:spMkLst>
        </pc:spChg>
        <pc:spChg chg="del">
          <ac:chgData name="Carlos Guerrero Navarro" userId="7d8983bac3345ee8" providerId="LiveId" clId="{8564C42A-A906-4476-88FF-263EEBB8FB04}" dt="2023-04-17T00:12:45.036" v="2581" actId="478"/>
          <ac:spMkLst>
            <pc:docMk/>
            <pc:sldMk cId="2355369355" sldId="316"/>
            <ac:spMk id="15" creationId="{2BDC9BCD-1602-F8D5-478D-11E2311333C1}"/>
          </ac:spMkLst>
        </pc:spChg>
        <pc:spChg chg="del">
          <ac:chgData name="Carlos Guerrero Navarro" userId="7d8983bac3345ee8" providerId="LiveId" clId="{8564C42A-A906-4476-88FF-263EEBB8FB04}" dt="2023-04-17T00:12:45.036" v="2581" actId="478"/>
          <ac:spMkLst>
            <pc:docMk/>
            <pc:sldMk cId="2355369355" sldId="316"/>
            <ac:spMk id="16" creationId="{73186474-C685-F649-2660-D13E5560D185}"/>
          </ac:spMkLst>
        </pc:spChg>
        <pc:spChg chg="del">
          <ac:chgData name="Carlos Guerrero Navarro" userId="7d8983bac3345ee8" providerId="LiveId" clId="{8564C42A-A906-4476-88FF-263EEBB8FB04}" dt="2023-04-17T00:12:45.036" v="2581" actId="478"/>
          <ac:spMkLst>
            <pc:docMk/>
            <pc:sldMk cId="2355369355" sldId="316"/>
            <ac:spMk id="17" creationId="{3B6C3507-B66A-A94A-5EB0-F5A495D09B5F}"/>
          </ac:spMkLst>
        </pc:spChg>
        <pc:spChg chg="add del mod">
          <ac:chgData name="Carlos Guerrero Navarro" userId="7d8983bac3345ee8" providerId="LiveId" clId="{8564C42A-A906-4476-88FF-263EEBB8FB04}" dt="2023-04-17T00:12:50.142" v="2582" actId="478"/>
          <ac:spMkLst>
            <pc:docMk/>
            <pc:sldMk cId="2355369355" sldId="316"/>
            <ac:spMk id="18" creationId="{BD1710CC-D1E1-F952-9948-0FB52F7CE34A}"/>
          </ac:spMkLst>
        </pc:spChg>
        <pc:spChg chg="add del mod">
          <ac:chgData name="Carlos Guerrero Navarro" userId="7d8983bac3345ee8" providerId="LiveId" clId="{8564C42A-A906-4476-88FF-263EEBB8FB04}" dt="2023-04-17T00:12:50.142" v="2582" actId="478"/>
          <ac:spMkLst>
            <pc:docMk/>
            <pc:sldMk cId="2355369355" sldId="316"/>
            <ac:spMk id="20" creationId="{9399DCE1-23D4-BD60-21A1-4EA021376A94}"/>
          </ac:spMkLst>
        </pc:spChg>
        <pc:spChg chg="add mod ord">
          <ac:chgData name="Carlos Guerrero Navarro" userId="7d8983bac3345ee8" providerId="LiveId" clId="{8564C42A-A906-4476-88FF-263EEBB8FB04}" dt="2023-04-17T00:13:01.899" v="2583" actId="700"/>
          <ac:spMkLst>
            <pc:docMk/>
            <pc:sldMk cId="2355369355" sldId="316"/>
            <ac:spMk id="21" creationId="{C5277C2A-EE13-6A23-FA23-25D9C4ECA306}"/>
          </ac:spMkLst>
        </pc:spChg>
        <pc:spChg chg="add mod ord">
          <ac:chgData name="Carlos Guerrero Navarro" userId="7d8983bac3345ee8" providerId="LiveId" clId="{8564C42A-A906-4476-88FF-263EEBB8FB04}" dt="2023-04-17T00:13:01.899" v="2583" actId="700"/>
          <ac:spMkLst>
            <pc:docMk/>
            <pc:sldMk cId="2355369355" sldId="316"/>
            <ac:spMk id="22" creationId="{BDB05048-4DFD-60F9-8C60-2380E9621230}"/>
          </ac:spMkLst>
        </pc:spChg>
        <pc:spChg chg="add mod ord">
          <ac:chgData name="Carlos Guerrero Navarro" userId="7d8983bac3345ee8" providerId="LiveId" clId="{8564C42A-A906-4476-88FF-263EEBB8FB04}" dt="2023-04-17T00:13:01.899" v="2583" actId="700"/>
          <ac:spMkLst>
            <pc:docMk/>
            <pc:sldMk cId="2355369355" sldId="316"/>
            <ac:spMk id="23" creationId="{F8C6A000-CCAF-C384-66F3-6F46309280F5}"/>
          </ac:spMkLst>
        </pc:spChg>
        <pc:spChg chg="add mod ord">
          <ac:chgData name="Carlos Guerrero Navarro" userId="7d8983bac3345ee8" providerId="LiveId" clId="{8564C42A-A906-4476-88FF-263EEBB8FB04}" dt="2023-04-17T00:13:01.899" v="2583" actId="700"/>
          <ac:spMkLst>
            <pc:docMk/>
            <pc:sldMk cId="2355369355" sldId="316"/>
            <ac:spMk id="24" creationId="{50D858D9-B17A-04CB-D869-63CF09D57644}"/>
          </ac:spMkLst>
        </pc:spChg>
        <pc:picChg chg="del">
          <ac:chgData name="Carlos Guerrero Navarro" userId="7d8983bac3345ee8" providerId="LiveId" clId="{8564C42A-A906-4476-88FF-263EEBB8FB04}" dt="2023-04-17T00:12:45.036" v="2581" actId="478"/>
          <ac:picMkLst>
            <pc:docMk/>
            <pc:sldMk cId="2355369355" sldId="316"/>
            <ac:picMk id="27" creationId="{28116D70-ACB5-7460-699B-DCB69A593C54}"/>
          </ac:picMkLst>
        </pc:picChg>
        <pc:picChg chg="del">
          <ac:chgData name="Carlos Guerrero Navarro" userId="7d8983bac3345ee8" providerId="LiveId" clId="{8564C42A-A906-4476-88FF-263EEBB8FB04}" dt="2023-04-17T00:12:45.036" v="2581" actId="478"/>
          <ac:picMkLst>
            <pc:docMk/>
            <pc:sldMk cId="2355369355" sldId="316"/>
            <ac:picMk id="29" creationId="{BD59A050-F4E7-122D-C0F4-60A922A3C603}"/>
          </ac:picMkLst>
        </pc:picChg>
        <pc:picChg chg="del">
          <ac:chgData name="Carlos Guerrero Navarro" userId="7d8983bac3345ee8" providerId="LiveId" clId="{8564C42A-A906-4476-88FF-263EEBB8FB04}" dt="2023-04-17T00:12:45.036" v="2581" actId="478"/>
          <ac:picMkLst>
            <pc:docMk/>
            <pc:sldMk cId="2355369355" sldId="316"/>
            <ac:picMk id="31" creationId="{0A89751F-5FB5-5933-086E-52EE22EC1196}"/>
          </ac:picMkLst>
        </pc:picChg>
      </pc:sldChg>
      <pc:sldChg chg="modSp add del mod">
        <pc:chgData name="Carlos Guerrero Navarro" userId="7d8983bac3345ee8" providerId="LiveId" clId="{8564C42A-A906-4476-88FF-263EEBB8FB04}" dt="2023-04-17T00:15:39.965" v="2682" actId="2696"/>
        <pc:sldMkLst>
          <pc:docMk/>
          <pc:sldMk cId="2728354621" sldId="316"/>
        </pc:sldMkLst>
        <pc:spChg chg="mod">
          <ac:chgData name="Carlos Guerrero Navarro" userId="7d8983bac3345ee8" providerId="LiveId" clId="{8564C42A-A906-4476-88FF-263EEBB8FB04}" dt="2023-04-17T00:14:27.020" v="2667" actId="20577"/>
          <ac:spMkLst>
            <pc:docMk/>
            <pc:sldMk cId="2728354621" sldId="316"/>
            <ac:spMk id="15" creationId="{2BDC9BCD-1602-F8D5-478D-11E2311333C1}"/>
          </ac:spMkLst>
        </pc:spChg>
      </pc:sldChg>
      <pc:sldChg chg="addSp delSp modSp new mod modClrScheme chgLayout">
        <pc:chgData name="Carlos Guerrero Navarro" userId="7d8983bac3345ee8" providerId="LiveId" clId="{8564C42A-A906-4476-88FF-263EEBB8FB04}" dt="2023-04-17T03:42:30.106" v="6955" actId="2"/>
        <pc:sldMkLst>
          <pc:docMk/>
          <pc:sldMk cId="2999561414" sldId="317"/>
        </pc:sldMkLst>
        <pc:spChg chg="del mod ord">
          <ac:chgData name="Carlos Guerrero Navarro" userId="7d8983bac3345ee8" providerId="LiveId" clId="{8564C42A-A906-4476-88FF-263EEBB8FB04}" dt="2023-04-17T00:26:56.154" v="3358" actId="700"/>
          <ac:spMkLst>
            <pc:docMk/>
            <pc:sldMk cId="2999561414" sldId="317"/>
            <ac:spMk id="2" creationId="{A8BEA1FD-FF6D-D8BB-8E9C-F56864712250}"/>
          </ac:spMkLst>
        </pc:spChg>
        <pc:spChg chg="del mod ord">
          <ac:chgData name="Carlos Guerrero Navarro" userId="7d8983bac3345ee8" providerId="LiveId" clId="{8564C42A-A906-4476-88FF-263EEBB8FB04}" dt="2023-04-17T00:26:56.154" v="3358" actId="700"/>
          <ac:spMkLst>
            <pc:docMk/>
            <pc:sldMk cId="2999561414" sldId="317"/>
            <ac:spMk id="3" creationId="{4E2FFEB3-4116-40AC-C7FE-65017435130B}"/>
          </ac:spMkLst>
        </pc:spChg>
        <pc:spChg chg="del">
          <ac:chgData name="Carlos Guerrero Navarro" userId="7d8983bac3345ee8" providerId="LiveId" clId="{8564C42A-A906-4476-88FF-263EEBB8FB04}" dt="2023-04-17T00:26:56.154" v="3358" actId="700"/>
          <ac:spMkLst>
            <pc:docMk/>
            <pc:sldMk cId="2999561414" sldId="317"/>
            <ac:spMk id="4" creationId="{B636A0F4-DD2E-CFF7-1972-8A4E77DC8A2D}"/>
          </ac:spMkLst>
        </pc:spChg>
        <pc:spChg chg="del">
          <ac:chgData name="Carlos Guerrero Navarro" userId="7d8983bac3345ee8" providerId="LiveId" clId="{8564C42A-A906-4476-88FF-263EEBB8FB04}" dt="2023-04-17T00:26:56.154" v="3358" actId="700"/>
          <ac:spMkLst>
            <pc:docMk/>
            <pc:sldMk cId="2999561414" sldId="317"/>
            <ac:spMk id="5" creationId="{C6132E0A-DC77-3300-9A86-DCEEB530665F}"/>
          </ac:spMkLst>
        </pc:spChg>
        <pc:spChg chg="del">
          <ac:chgData name="Carlos Guerrero Navarro" userId="7d8983bac3345ee8" providerId="LiveId" clId="{8564C42A-A906-4476-88FF-263EEBB8FB04}" dt="2023-04-17T00:26:56.154" v="3358" actId="700"/>
          <ac:spMkLst>
            <pc:docMk/>
            <pc:sldMk cId="2999561414" sldId="317"/>
            <ac:spMk id="6" creationId="{3DCC70A2-8E55-23C5-ACF7-B082C1447064}"/>
          </ac:spMkLst>
        </pc:spChg>
        <pc:spChg chg="del">
          <ac:chgData name="Carlos Guerrero Navarro" userId="7d8983bac3345ee8" providerId="LiveId" clId="{8564C42A-A906-4476-88FF-263EEBB8FB04}" dt="2023-04-17T00:26:56.154" v="3358" actId="700"/>
          <ac:spMkLst>
            <pc:docMk/>
            <pc:sldMk cId="2999561414" sldId="317"/>
            <ac:spMk id="7" creationId="{BB38E3CF-1C8F-093B-F52D-92A9D3CD6461}"/>
          </ac:spMkLst>
        </pc:spChg>
        <pc:spChg chg="del">
          <ac:chgData name="Carlos Guerrero Navarro" userId="7d8983bac3345ee8" providerId="LiveId" clId="{8564C42A-A906-4476-88FF-263EEBB8FB04}" dt="2023-04-17T00:26:56.154" v="3358" actId="700"/>
          <ac:spMkLst>
            <pc:docMk/>
            <pc:sldMk cId="2999561414" sldId="317"/>
            <ac:spMk id="8" creationId="{4ED761E7-9744-BC18-E3AC-E193AE7E510A}"/>
          </ac:spMkLst>
        </pc:spChg>
        <pc:spChg chg="add del mod ord">
          <ac:chgData name="Carlos Guerrero Navarro" userId="7d8983bac3345ee8" providerId="LiveId" clId="{8564C42A-A906-4476-88FF-263EEBB8FB04}" dt="2023-04-17T00:27:06.817" v="3359" actId="700"/>
          <ac:spMkLst>
            <pc:docMk/>
            <pc:sldMk cId="2999561414" sldId="317"/>
            <ac:spMk id="9" creationId="{32DA5D9C-F50D-9526-5C3F-4C73C4C1D5AF}"/>
          </ac:spMkLst>
        </pc:spChg>
        <pc:spChg chg="add del mod ord">
          <ac:chgData name="Carlos Guerrero Navarro" userId="7d8983bac3345ee8" providerId="LiveId" clId="{8564C42A-A906-4476-88FF-263EEBB8FB04}" dt="2023-04-17T00:27:06.817" v="3359" actId="700"/>
          <ac:spMkLst>
            <pc:docMk/>
            <pc:sldMk cId="2999561414" sldId="317"/>
            <ac:spMk id="10" creationId="{159084DB-C5C4-90C4-1DC5-5BDFCCA71E94}"/>
          </ac:spMkLst>
        </pc:spChg>
        <pc:spChg chg="add mod ord">
          <ac:chgData name="Carlos Guerrero Navarro" userId="7d8983bac3345ee8" providerId="LiveId" clId="{8564C42A-A906-4476-88FF-263EEBB8FB04}" dt="2023-04-17T00:27:48.681" v="3420" actId="122"/>
          <ac:spMkLst>
            <pc:docMk/>
            <pc:sldMk cId="2999561414" sldId="317"/>
            <ac:spMk id="11" creationId="{7C1D1877-7915-428F-95EE-BFCAF5F18C2D}"/>
          </ac:spMkLst>
        </pc:spChg>
        <pc:spChg chg="add del mod ord">
          <ac:chgData name="Carlos Guerrero Navarro" userId="7d8983bac3345ee8" providerId="LiveId" clId="{8564C42A-A906-4476-88FF-263EEBB8FB04}" dt="2023-04-17T00:28:19.924" v="3421" actId="478"/>
          <ac:spMkLst>
            <pc:docMk/>
            <pc:sldMk cId="2999561414" sldId="317"/>
            <ac:spMk id="12" creationId="{F3FDBAAF-7732-3CDE-B1C7-E59268835DF3}"/>
          </ac:spMkLst>
        </pc:spChg>
        <pc:spChg chg="add mod">
          <ac:chgData name="Carlos Guerrero Navarro" userId="7d8983bac3345ee8" providerId="LiveId" clId="{8564C42A-A906-4476-88FF-263EEBB8FB04}" dt="2023-04-17T03:42:30.106" v="6955" actId="2"/>
          <ac:spMkLst>
            <pc:docMk/>
            <pc:sldMk cId="2999561414" sldId="317"/>
            <ac:spMk id="17" creationId="{C48867FE-5079-DB56-9364-505D154466FA}"/>
          </ac:spMkLst>
        </pc:spChg>
        <pc:spChg chg="add mod">
          <ac:chgData name="Carlos Guerrero Navarro" userId="7d8983bac3345ee8" providerId="LiveId" clId="{8564C42A-A906-4476-88FF-263EEBB8FB04}" dt="2023-04-17T00:33:32.242" v="3479" actId="14100"/>
          <ac:spMkLst>
            <pc:docMk/>
            <pc:sldMk cId="2999561414" sldId="317"/>
            <ac:spMk id="18" creationId="{787B8295-2F0B-E39E-6AF5-61A9037BB28F}"/>
          </ac:spMkLst>
        </pc:spChg>
        <pc:picChg chg="add del mod">
          <ac:chgData name="Carlos Guerrero Navarro" userId="7d8983bac3345ee8" providerId="LiveId" clId="{8564C42A-A906-4476-88FF-263EEBB8FB04}" dt="2023-04-17T00:30:48.956" v="3430" actId="478"/>
          <ac:picMkLst>
            <pc:docMk/>
            <pc:sldMk cId="2999561414" sldId="317"/>
            <ac:picMk id="14" creationId="{246E87C5-5590-922A-BBEE-08E3DEEF6CB8}"/>
          </ac:picMkLst>
        </pc:picChg>
        <pc:picChg chg="add del mod">
          <ac:chgData name="Carlos Guerrero Navarro" userId="7d8983bac3345ee8" providerId="LiveId" clId="{8564C42A-A906-4476-88FF-263EEBB8FB04}" dt="2023-04-17T01:19:04.547" v="4996" actId="478"/>
          <ac:picMkLst>
            <pc:docMk/>
            <pc:sldMk cId="2999561414" sldId="317"/>
            <ac:picMk id="16" creationId="{0F00C039-7578-99ED-EF51-59FC3280FD24}"/>
          </ac:picMkLst>
        </pc:picChg>
        <pc:picChg chg="add del mod">
          <ac:chgData name="Carlos Guerrero Navarro" userId="7d8983bac3345ee8" providerId="LiveId" clId="{8564C42A-A906-4476-88FF-263EEBB8FB04}" dt="2023-04-17T01:08:30.451" v="4977" actId="478"/>
          <ac:picMkLst>
            <pc:docMk/>
            <pc:sldMk cId="2999561414" sldId="317"/>
            <ac:picMk id="20" creationId="{7B242462-FCBF-FB3A-402A-68DE96D7F3C4}"/>
          </ac:picMkLst>
        </pc:picChg>
        <pc:picChg chg="add mod">
          <ac:chgData name="Carlos Guerrero Navarro" userId="7d8983bac3345ee8" providerId="LiveId" clId="{8564C42A-A906-4476-88FF-263EEBB8FB04}" dt="2023-04-17T01:19:07.882" v="4997" actId="1076"/>
          <ac:picMkLst>
            <pc:docMk/>
            <pc:sldMk cId="2999561414" sldId="317"/>
            <ac:picMk id="22" creationId="{09D1003D-0D5D-2290-E7C1-7FB64F524724}"/>
          </ac:picMkLst>
        </pc:picChg>
      </pc:sldChg>
      <pc:sldChg chg="addSp delSp modSp add mod">
        <pc:chgData name="Carlos Guerrero Navarro" userId="7d8983bac3345ee8" providerId="LiveId" clId="{8564C42A-A906-4476-88FF-263EEBB8FB04}" dt="2023-04-17T03:42:32.148" v="6957" actId="2"/>
        <pc:sldMkLst>
          <pc:docMk/>
          <pc:sldMk cId="2839886009" sldId="318"/>
        </pc:sldMkLst>
        <pc:spChg chg="add del">
          <ac:chgData name="Carlos Guerrero Navarro" userId="7d8983bac3345ee8" providerId="LiveId" clId="{8564C42A-A906-4476-88FF-263EEBB8FB04}" dt="2023-04-17T00:54:30.516" v="4732" actId="11529"/>
          <ac:spMkLst>
            <pc:docMk/>
            <pc:sldMk cId="2839886009" sldId="318"/>
            <ac:spMk id="4" creationId="{B00AF739-0C6E-544B-A835-ECEC1BC0F900}"/>
          </ac:spMkLst>
        </pc:spChg>
        <pc:spChg chg="add del mod">
          <ac:chgData name="Carlos Guerrero Navarro" userId="7d8983bac3345ee8" providerId="LiveId" clId="{8564C42A-A906-4476-88FF-263EEBB8FB04}" dt="2023-04-17T01:22:57.020" v="4999" actId="478"/>
          <ac:spMkLst>
            <pc:docMk/>
            <pc:sldMk cId="2839886009" sldId="318"/>
            <ac:spMk id="5" creationId="{7B01AACB-979B-1A3E-3A57-E39A36B68047}"/>
          </ac:spMkLst>
        </pc:spChg>
        <pc:spChg chg="mod">
          <ac:chgData name="Carlos Guerrero Navarro" userId="7d8983bac3345ee8" providerId="LiveId" clId="{8564C42A-A906-4476-88FF-263EEBB8FB04}" dt="2023-04-17T03:42:32.148" v="6957" actId="2"/>
          <ac:spMkLst>
            <pc:docMk/>
            <pc:sldMk cId="2839886009" sldId="318"/>
            <ac:spMk id="18" creationId="{BF1A0C15-0AA3-634E-7687-862BF1E13402}"/>
          </ac:spMkLst>
        </pc:spChg>
        <pc:picChg chg="add del mod">
          <ac:chgData name="Carlos Guerrero Navarro" userId="7d8983bac3345ee8" providerId="LiveId" clId="{8564C42A-A906-4476-88FF-263EEBB8FB04}" dt="2023-04-17T01:22:39.952" v="4998" actId="478"/>
          <ac:picMkLst>
            <pc:docMk/>
            <pc:sldMk cId="2839886009" sldId="318"/>
            <ac:picMk id="3" creationId="{D7E7DCA1-CE3D-7859-301D-D2BDC6B98994}"/>
          </ac:picMkLst>
        </pc:picChg>
        <pc:picChg chg="add mod">
          <ac:chgData name="Carlos Guerrero Navarro" userId="7d8983bac3345ee8" providerId="LiveId" clId="{8564C42A-A906-4476-88FF-263EEBB8FB04}" dt="2023-04-17T01:26:06.844" v="5375" actId="1076"/>
          <ac:picMkLst>
            <pc:docMk/>
            <pc:sldMk cId="2839886009" sldId="318"/>
            <ac:picMk id="7" creationId="{FB393FC4-55B4-E5B4-2F24-13B13413E645}"/>
          </ac:picMkLst>
        </pc:picChg>
        <pc:picChg chg="del">
          <ac:chgData name="Carlos Guerrero Navarro" userId="7d8983bac3345ee8" providerId="LiveId" clId="{8564C42A-A906-4476-88FF-263EEBB8FB04}" dt="2023-04-17T00:49:58.269" v="4716" actId="478"/>
          <ac:picMkLst>
            <pc:docMk/>
            <pc:sldMk cId="2839886009" sldId="318"/>
            <ac:picMk id="21" creationId="{8330C416-0F3D-FCFE-1719-48D359C0AE30}"/>
          </ac:picMkLst>
        </pc:picChg>
        <pc:picChg chg="del">
          <ac:chgData name="Carlos Guerrero Navarro" userId="7d8983bac3345ee8" providerId="LiveId" clId="{8564C42A-A906-4476-88FF-263EEBB8FB04}" dt="2023-04-17T00:50:00.137" v="4717" actId="478"/>
          <ac:picMkLst>
            <pc:docMk/>
            <pc:sldMk cId="2839886009" sldId="318"/>
            <ac:picMk id="23" creationId="{CB3BBED7-1DB6-0E60-DC4C-8B04F4F01A3B}"/>
          </ac:picMkLst>
        </pc:picChg>
      </pc:sldChg>
      <pc:sldChg chg="addSp delSp modSp add mod">
        <pc:chgData name="Carlos Guerrero Navarro" userId="7d8983bac3345ee8" providerId="LiveId" clId="{8564C42A-A906-4476-88FF-263EEBB8FB04}" dt="2023-04-17T03:42:33.227" v="6958" actId="2"/>
        <pc:sldMkLst>
          <pc:docMk/>
          <pc:sldMk cId="2299449069" sldId="319"/>
        </pc:sldMkLst>
        <pc:spChg chg="mod">
          <ac:chgData name="Carlos Guerrero Navarro" userId="7d8983bac3345ee8" providerId="LiveId" clId="{8564C42A-A906-4476-88FF-263EEBB8FB04}" dt="2023-04-17T03:42:33.227" v="6958" actId="2"/>
          <ac:spMkLst>
            <pc:docMk/>
            <pc:sldMk cId="2299449069" sldId="319"/>
            <ac:spMk id="18" creationId="{BF1A0C15-0AA3-634E-7687-862BF1E13402}"/>
          </ac:spMkLst>
        </pc:spChg>
        <pc:picChg chg="add del mod">
          <ac:chgData name="Carlos Guerrero Navarro" userId="7d8983bac3345ee8" providerId="LiveId" clId="{8564C42A-A906-4476-88FF-263EEBB8FB04}" dt="2023-04-17T01:41:21.812" v="6119" actId="478"/>
          <ac:picMkLst>
            <pc:docMk/>
            <pc:sldMk cId="2299449069" sldId="319"/>
            <ac:picMk id="3" creationId="{934DB709-2FEC-75AF-0F2E-4B04244FFA7C}"/>
          </ac:picMkLst>
        </pc:picChg>
        <pc:picChg chg="add mod">
          <ac:chgData name="Carlos Guerrero Navarro" userId="7d8983bac3345ee8" providerId="LiveId" clId="{8564C42A-A906-4476-88FF-263EEBB8FB04}" dt="2023-04-17T01:41:42.888" v="6123" actId="1076"/>
          <ac:picMkLst>
            <pc:docMk/>
            <pc:sldMk cId="2299449069" sldId="319"/>
            <ac:picMk id="5" creationId="{9F02A90F-A513-01A6-94F3-2988F9644820}"/>
          </ac:picMkLst>
        </pc:picChg>
        <pc:picChg chg="del">
          <ac:chgData name="Carlos Guerrero Navarro" userId="7d8983bac3345ee8" providerId="LiveId" clId="{8564C42A-A906-4476-88FF-263EEBB8FB04}" dt="2023-04-17T01:32:23.670" v="5456" actId="478"/>
          <ac:picMkLst>
            <pc:docMk/>
            <pc:sldMk cId="2299449069" sldId="319"/>
            <ac:picMk id="7" creationId="{FB393FC4-55B4-E5B4-2F24-13B13413E645}"/>
          </ac:picMkLst>
        </pc:picChg>
      </pc:sldChg>
      <pc:sldChg chg="addSp delSp modSp add mod">
        <pc:chgData name="Carlos Guerrero Navarro" userId="7d8983bac3345ee8" providerId="LiveId" clId="{8564C42A-A906-4476-88FF-263EEBB8FB04}" dt="2023-04-17T02:08:51.965" v="6191"/>
        <pc:sldMkLst>
          <pc:docMk/>
          <pc:sldMk cId="3403445191" sldId="320"/>
        </pc:sldMkLst>
        <pc:spChg chg="mod">
          <ac:chgData name="Carlos Guerrero Navarro" userId="7d8983bac3345ee8" providerId="LiveId" clId="{8564C42A-A906-4476-88FF-263EEBB8FB04}" dt="2023-04-17T02:08:51.965" v="6191"/>
          <ac:spMkLst>
            <pc:docMk/>
            <pc:sldMk cId="3403445191" sldId="320"/>
            <ac:spMk id="7" creationId="{BC870491-575C-D0D0-01EE-79535F48CA9D}"/>
          </ac:spMkLst>
        </pc:spChg>
        <pc:picChg chg="del">
          <ac:chgData name="Carlos Guerrero Navarro" userId="7d8983bac3345ee8" providerId="LiveId" clId="{8564C42A-A906-4476-88FF-263EEBB8FB04}" dt="2023-04-17T02:05:54.024" v="6180" actId="478"/>
          <ac:picMkLst>
            <pc:docMk/>
            <pc:sldMk cId="3403445191" sldId="320"/>
            <ac:picMk id="3" creationId="{EDF1B1FD-8124-EBFB-3A81-5CBF599BBF9C}"/>
          </ac:picMkLst>
        </pc:picChg>
        <pc:picChg chg="add mod">
          <ac:chgData name="Carlos Guerrero Navarro" userId="7d8983bac3345ee8" providerId="LiveId" clId="{8564C42A-A906-4476-88FF-263EEBB8FB04}" dt="2023-04-17T02:06:16.884" v="6190" actId="1076"/>
          <ac:picMkLst>
            <pc:docMk/>
            <pc:sldMk cId="3403445191" sldId="320"/>
            <ac:picMk id="4" creationId="{D9F2D169-0C43-22F5-0496-E1ED632C3EFB}"/>
          </ac:picMkLst>
        </pc:picChg>
        <pc:picChg chg="del">
          <ac:chgData name="Carlos Guerrero Navarro" userId="7d8983bac3345ee8" providerId="LiveId" clId="{8564C42A-A906-4476-88FF-263EEBB8FB04}" dt="2023-04-17T02:05:55.457" v="6181" actId="478"/>
          <ac:picMkLst>
            <pc:docMk/>
            <pc:sldMk cId="3403445191" sldId="320"/>
            <ac:picMk id="5" creationId="{33EBE131-FF92-05A5-7770-CE7886ED04BB}"/>
          </ac:picMkLst>
        </pc:picChg>
      </pc:sldChg>
      <pc:sldChg chg="addSp delSp modSp add mod">
        <pc:chgData name="Carlos Guerrero Navarro" userId="7d8983bac3345ee8" providerId="LiveId" clId="{8564C42A-A906-4476-88FF-263EEBB8FB04}" dt="2023-04-17T03:42:36.046" v="6960" actId="2"/>
        <pc:sldMkLst>
          <pc:docMk/>
          <pc:sldMk cId="1897331007" sldId="321"/>
        </pc:sldMkLst>
        <pc:spChg chg="mod">
          <ac:chgData name="Carlos Guerrero Navarro" userId="7d8983bac3345ee8" providerId="LiveId" clId="{8564C42A-A906-4476-88FF-263EEBB8FB04}" dt="2023-04-17T03:42:36.046" v="6960" actId="2"/>
          <ac:spMkLst>
            <pc:docMk/>
            <pc:sldMk cId="1897331007" sldId="321"/>
            <ac:spMk id="7" creationId="{BC870491-575C-D0D0-01EE-79535F48CA9D}"/>
          </ac:spMkLst>
        </pc:spChg>
        <pc:picChg chg="add del mod">
          <ac:chgData name="Carlos Guerrero Navarro" userId="7d8983bac3345ee8" providerId="LiveId" clId="{8564C42A-A906-4476-88FF-263EEBB8FB04}" dt="2023-04-17T02:10:16.377" v="6199" actId="478"/>
          <ac:picMkLst>
            <pc:docMk/>
            <pc:sldMk cId="1897331007" sldId="321"/>
            <ac:picMk id="3" creationId="{2905A771-092E-1F28-E7BF-81FB1D1E3B28}"/>
          </ac:picMkLst>
        </pc:picChg>
        <pc:picChg chg="del">
          <ac:chgData name="Carlos Guerrero Navarro" userId="7d8983bac3345ee8" providerId="LiveId" clId="{8564C42A-A906-4476-88FF-263EEBB8FB04}" dt="2023-04-17T02:09:41.210" v="6193" actId="478"/>
          <ac:picMkLst>
            <pc:docMk/>
            <pc:sldMk cId="1897331007" sldId="321"/>
            <ac:picMk id="4" creationId="{D9F2D169-0C43-22F5-0496-E1ED632C3EFB}"/>
          </ac:picMkLst>
        </pc:picChg>
        <pc:picChg chg="add mod">
          <ac:chgData name="Carlos Guerrero Navarro" userId="7d8983bac3345ee8" providerId="LiveId" clId="{8564C42A-A906-4476-88FF-263EEBB8FB04}" dt="2023-04-17T02:15:20.698" v="6210" actId="1076"/>
          <ac:picMkLst>
            <pc:docMk/>
            <pc:sldMk cId="1897331007" sldId="321"/>
            <ac:picMk id="6" creationId="{E0436DA9-FC07-85DB-6D88-F3FCF0BDC462}"/>
          </ac:picMkLst>
        </pc:picChg>
      </pc:sldChg>
      <pc:sldChg chg="addSp delSp modSp add mod">
        <pc:chgData name="Carlos Guerrero Navarro" userId="7d8983bac3345ee8" providerId="LiveId" clId="{8564C42A-A906-4476-88FF-263EEBB8FB04}" dt="2023-04-17T02:19:07.827" v="6227" actId="20577"/>
        <pc:sldMkLst>
          <pc:docMk/>
          <pc:sldMk cId="3456512901" sldId="322"/>
        </pc:sldMkLst>
        <pc:spChg chg="mod">
          <ac:chgData name="Carlos Guerrero Navarro" userId="7d8983bac3345ee8" providerId="LiveId" clId="{8564C42A-A906-4476-88FF-263EEBB8FB04}" dt="2023-04-17T02:19:07.827" v="6227" actId="20577"/>
          <ac:spMkLst>
            <pc:docMk/>
            <pc:sldMk cId="3456512901" sldId="322"/>
            <ac:spMk id="7" creationId="{BC870491-575C-D0D0-01EE-79535F48CA9D}"/>
          </ac:spMkLst>
        </pc:spChg>
        <pc:picChg chg="add mod">
          <ac:chgData name="Carlos Guerrero Navarro" userId="7d8983bac3345ee8" providerId="LiveId" clId="{8564C42A-A906-4476-88FF-263EEBB8FB04}" dt="2023-04-17T02:18:18.437" v="6224" actId="1076"/>
          <ac:picMkLst>
            <pc:docMk/>
            <pc:sldMk cId="3456512901" sldId="322"/>
            <ac:picMk id="3" creationId="{4D1821C7-AB76-B985-19E3-574EA14DA5CF}"/>
          </ac:picMkLst>
        </pc:picChg>
        <pc:picChg chg="del">
          <ac:chgData name="Carlos Guerrero Navarro" userId="7d8983bac3345ee8" providerId="LiveId" clId="{8564C42A-A906-4476-88FF-263EEBB8FB04}" dt="2023-04-17T02:17:56.021" v="6213" actId="478"/>
          <ac:picMkLst>
            <pc:docMk/>
            <pc:sldMk cId="3456512901" sldId="322"/>
            <ac:picMk id="6" creationId="{E0436DA9-FC07-85DB-6D88-F3FCF0BDC462}"/>
          </ac:picMkLst>
        </pc:picChg>
      </pc:sldChg>
      <pc:sldChg chg="addSp delSp modSp add mod">
        <pc:chgData name="Carlos Guerrero Navarro" userId="7d8983bac3345ee8" providerId="LiveId" clId="{8564C42A-A906-4476-88FF-263EEBB8FB04}" dt="2023-04-17T02:27:29.448" v="6239"/>
        <pc:sldMkLst>
          <pc:docMk/>
          <pc:sldMk cId="3069014674" sldId="323"/>
        </pc:sldMkLst>
        <pc:spChg chg="mod">
          <ac:chgData name="Carlos Guerrero Navarro" userId="7d8983bac3345ee8" providerId="LiveId" clId="{8564C42A-A906-4476-88FF-263EEBB8FB04}" dt="2023-04-17T02:27:29.448" v="6239"/>
          <ac:spMkLst>
            <pc:docMk/>
            <pc:sldMk cId="3069014674" sldId="323"/>
            <ac:spMk id="7" creationId="{BC870491-575C-D0D0-01EE-79535F48CA9D}"/>
          </ac:spMkLst>
        </pc:spChg>
        <pc:picChg chg="del">
          <ac:chgData name="Carlos Guerrero Navarro" userId="7d8983bac3345ee8" providerId="LiveId" clId="{8564C42A-A906-4476-88FF-263EEBB8FB04}" dt="2023-04-17T02:26:48.951" v="6229" actId="478"/>
          <ac:picMkLst>
            <pc:docMk/>
            <pc:sldMk cId="3069014674" sldId="323"/>
            <ac:picMk id="3" creationId="{4D1821C7-AB76-B985-19E3-574EA14DA5CF}"/>
          </ac:picMkLst>
        </pc:picChg>
        <pc:picChg chg="add mod">
          <ac:chgData name="Carlos Guerrero Navarro" userId="7d8983bac3345ee8" providerId="LiveId" clId="{8564C42A-A906-4476-88FF-263EEBB8FB04}" dt="2023-04-17T02:27:11.763" v="6238" actId="1076"/>
          <ac:picMkLst>
            <pc:docMk/>
            <pc:sldMk cId="3069014674" sldId="323"/>
            <ac:picMk id="4" creationId="{A20D1345-DB2C-026B-589F-4A6EC4577583}"/>
          </ac:picMkLst>
        </pc:picChg>
      </pc:sldChg>
      <pc:sldChg chg="addSp delSp modSp add mod">
        <pc:chgData name="Carlos Guerrero Navarro" userId="7d8983bac3345ee8" providerId="LiveId" clId="{8564C42A-A906-4476-88FF-263EEBB8FB04}" dt="2023-04-17T02:28:18.698" v="6251"/>
        <pc:sldMkLst>
          <pc:docMk/>
          <pc:sldMk cId="1955627894" sldId="324"/>
        </pc:sldMkLst>
        <pc:spChg chg="mod">
          <ac:chgData name="Carlos Guerrero Navarro" userId="7d8983bac3345ee8" providerId="LiveId" clId="{8564C42A-A906-4476-88FF-263EEBB8FB04}" dt="2023-04-17T02:28:18.698" v="6251"/>
          <ac:spMkLst>
            <pc:docMk/>
            <pc:sldMk cId="1955627894" sldId="324"/>
            <ac:spMk id="7" creationId="{BC870491-575C-D0D0-01EE-79535F48CA9D}"/>
          </ac:spMkLst>
        </pc:spChg>
        <pc:picChg chg="add mod">
          <ac:chgData name="Carlos Guerrero Navarro" userId="7d8983bac3345ee8" providerId="LiveId" clId="{8564C42A-A906-4476-88FF-263EEBB8FB04}" dt="2023-04-17T02:28:06.789" v="6250" actId="1076"/>
          <ac:picMkLst>
            <pc:docMk/>
            <pc:sldMk cId="1955627894" sldId="324"/>
            <ac:picMk id="3" creationId="{4B4FECA9-F443-EC2B-9114-047A1EFEF1DE}"/>
          </ac:picMkLst>
        </pc:picChg>
        <pc:picChg chg="del">
          <ac:chgData name="Carlos Guerrero Navarro" userId="7d8983bac3345ee8" providerId="LiveId" clId="{8564C42A-A906-4476-88FF-263EEBB8FB04}" dt="2023-04-17T02:27:40.578" v="6241" actId="478"/>
          <ac:picMkLst>
            <pc:docMk/>
            <pc:sldMk cId="1955627894" sldId="324"/>
            <ac:picMk id="4" creationId="{A20D1345-DB2C-026B-589F-4A6EC4577583}"/>
          </ac:picMkLst>
        </pc:picChg>
      </pc:sldChg>
      <pc:sldMasterChg chg="delSldLayout">
        <pc:chgData name="Carlos Guerrero Navarro" userId="7d8983bac3345ee8" providerId="LiveId" clId="{8564C42A-A906-4476-88FF-263EEBB8FB04}" dt="2023-04-17T02:42:06.586" v="6868" actId="47"/>
        <pc:sldMasterMkLst>
          <pc:docMk/>
          <pc:sldMasterMk cId="0" sldId="2147483684"/>
        </pc:sldMasterMkLst>
        <pc:sldLayoutChg chg="del">
          <pc:chgData name="Carlos Guerrero Navarro" userId="7d8983bac3345ee8" providerId="LiveId" clId="{8564C42A-A906-4476-88FF-263EEBB8FB04}" dt="2023-04-16T23:29:52.270" v="1899" actId="2696"/>
          <pc:sldLayoutMkLst>
            <pc:docMk/>
            <pc:sldMasterMk cId="0" sldId="2147483684"/>
            <pc:sldLayoutMk cId="0" sldId="2147483650"/>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51"/>
          </pc:sldLayoutMkLst>
        </pc:sldLayoutChg>
        <pc:sldLayoutChg chg="del">
          <pc:chgData name="Carlos Guerrero Navarro" userId="7d8983bac3345ee8" providerId="LiveId" clId="{8564C42A-A906-4476-88FF-263EEBB8FB04}" dt="2023-04-17T02:42:06.586" v="6868" actId="47"/>
          <pc:sldLayoutMkLst>
            <pc:docMk/>
            <pc:sldMasterMk cId="0" sldId="2147483684"/>
            <pc:sldLayoutMk cId="0" sldId="2147483652"/>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54"/>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56"/>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57"/>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60"/>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66"/>
          </pc:sldLayoutMkLst>
        </pc:sldLayoutChg>
        <pc:sldLayoutChg chg="del">
          <pc:chgData name="Carlos Guerrero Navarro" userId="7d8983bac3345ee8" providerId="LiveId" clId="{8564C42A-A906-4476-88FF-263EEBB8FB04}" dt="2023-04-17T02:33:40.239" v="6602" actId="2696"/>
          <pc:sldLayoutMkLst>
            <pc:docMk/>
            <pc:sldMasterMk cId="0" sldId="2147483684"/>
            <pc:sldLayoutMk cId="0" sldId="2147483667"/>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68"/>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69"/>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70"/>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71"/>
          </pc:sldLayoutMkLst>
        </pc:sldLayoutChg>
        <pc:sldLayoutChg chg="del">
          <pc:chgData name="Carlos Guerrero Navarro" userId="7d8983bac3345ee8" providerId="LiveId" clId="{8564C42A-A906-4476-88FF-263EEBB8FB04}" dt="2023-04-16T23:10:01.093" v="535" actId="2696"/>
          <pc:sldLayoutMkLst>
            <pc:docMk/>
            <pc:sldMasterMk cId="0" sldId="2147483684"/>
            <pc:sldLayoutMk cId="0" sldId="2147483672"/>
          </pc:sldLayoutMkLst>
        </pc:sldLayoutChg>
        <pc:sldLayoutChg chg="del">
          <pc:chgData name="Carlos Guerrero Navarro" userId="7d8983bac3345ee8" providerId="LiveId" clId="{8564C42A-A906-4476-88FF-263EEBB8FB04}" dt="2023-04-17T02:42:06.586" v="6868" actId="47"/>
          <pc:sldLayoutMkLst>
            <pc:docMk/>
            <pc:sldMasterMk cId="0" sldId="2147483684"/>
            <pc:sldLayoutMk cId="0" sldId="2147483676"/>
          </pc:sldLayoutMkLst>
        </pc:sldLayoutChg>
        <pc:sldLayoutChg chg="del">
          <pc:chgData name="Carlos Guerrero Navarro" userId="7d8983bac3345ee8" providerId="LiveId" clId="{8564C42A-A906-4476-88FF-263EEBB8FB04}" dt="2023-04-17T02:42:00.938" v="6867" actId="47"/>
          <pc:sldLayoutMkLst>
            <pc:docMk/>
            <pc:sldMasterMk cId="0" sldId="2147483684"/>
            <pc:sldLayoutMk cId="0" sldId="2147483679"/>
          </pc:sldLayoutMkLst>
        </pc:sldLayoutChg>
        <pc:sldLayoutChg chg="del">
          <pc:chgData name="Carlos Guerrero Navarro" userId="7d8983bac3345ee8" providerId="LiveId" clId="{8564C42A-A906-4476-88FF-263EEBB8FB04}" dt="2023-04-16T23:39:51.705" v="1995" actId="2696"/>
          <pc:sldLayoutMkLst>
            <pc:docMk/>
            <pc:sldMasterMk cId="0" sldId="2147483684"/>
            <pc:sldLayoutMk cId="0" sldId="2147483681"/>
          </pc:sldLayoutMkLst>
        </pc:sldLayoutChg>
      </pc:sldMasterChg>
      <pc:sldMasterChg chg="del delSldLayout">
        <pc:chgData name="Carlos Guerrero Navarro" userId="7d8983bac3345ee8" providerId="LiveId" clId="{8564C42A-A906-4476-88FF-263EEBB8FB04}" dt="2023-04-17T02:42:06.586" v="6868" actId="47"/>
        <pc:sldMasterMkLst>
          <pc:docMk/>
          <pc:sldMasterMk cId="0" sldId="2147483685"/>
        </pc:sldMasterMkLst>
        <pc:sldLayoutChg chg="del">
          <pc:chgData name="Carlos Guerrero Navarro" userId="7d8983bac3345ee8" providerId="LiveId" clId="{8564C42A-A906-4476-88FF-263EEBB8FB04}" dt="2023-04-17T02:42:06.586" v="6868" actId="47"/>
          <pc:sldLayoutMkLst>
            <pc:docMk/>
            <pc:sldMasterMk cId="0" sldId="2147483685"/>
            <pc:sldLayoutMk cId="0" sldId="2147483682"/>
          </pc:sldLayoutMkLst>
        </pc:sldLayoutChg>
        <pc:sldLayoutChg chg="del">
          <pc:chgData name="Carlos Guerrero Navarro" userId="7d8983bac3345ee8" providerId="LiveId" clId="{8564C42A-A906-4476-88FF-263EEBB8FB04}" dt="2023-04-17T02:42:06.586" v="6868" actId="47"/>
          <pc:sldLayoutMkLst>
            <pc:docMk/>
            <pc:sldMasterMk cId="0" sldId="2147483685"/>
            <pc:sldLayoutMk cId="0"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096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0970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50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5972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1386cc00898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1386cc0089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653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386cc00898_0_3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1386cc00898_0_3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386cc00898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1386cc0089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1386cc00898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1386cc00898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145c5011669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145c5011669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1386cc0089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1386cc0089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1386cc0089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1386cc0089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1386cc00898_0_3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1386cc00898_0_3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386cc0089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386cc0089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386cc0089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386cc0089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257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1386cc00898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1386cc0089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163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1" y="-1786536"/>
            <a:ext cx="9143928" cy="9139307"/>
            <a:chOff x="1612150" y="687600"/>
            <a:chExt cx="1682075" cy="1681225"/>
          </a:xfrm>
        </p:grpSpPr>
        <p:sp>
          <p:nvSpPr>
            <p:cNvPr id="10" name="Google Shape;10;p2"/>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2"/>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2"/>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2"/>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2"/>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 name="Google Shape;38;p2"/>
          <p:cNvSpPr txBox="1">
            <a:spLocks noGrp="1"/>
          </p:cNvSpPr>
          <p:nvPr>
            <p:ph type="ctrTitle"/>
          </p:nvPr>
        </p:nvSpPr>
        <p:spPr>
          <a:xfrm>
            <a:off x="3166325" y="372500"/>
            <a:ext cx="5294100" cy="34965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7000" b="1">
                <a:solidFill>
                  <a:schemeClr val="accent4"/>
                </a:solidFill>
                <a:latin typeface="Big Shoulders Text"/>
                <a:ea typeface="Big Shoulders Text"/>
                <a:cs typeface="Big Shoulders Text"/>
                <a:sym typeface="Big Shoulders Tex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9" name="Google Shape;39;p2"/>
          <p:cNvSpPr txBox="1">
            <a:spLocks noGrp="1"/>
          </p:cNvSpPr>
          <p:nvPr>
            <p:ph type="subTitle" idx="1"/>
          </p:nvPr>
        </p:nvSpPr>
        <p:spPr>
          <a:xfrm>
            <a:off x="3548975" y="4136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0" name="Google Shape;40;p2"/>
          <p:cNvSpPr/>
          <p:nvPr/>
        </p:nvSpPr>
        <p:spPr>
          <a:xfrm rot="5400000">
            <a:off x="4300925" y="300250"/>
            <a:ext cx="531300" cy="91548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8657100" y="293546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8657100" y="4096784"/>
            <a:ext cx="418120" cy="397889"/>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392913" y="17688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346500" y="2631484"/>
            <a:ext cx="418120" cy="397889"/>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5" name="Google Shape;45;p2"/>
          <p:cNvGrpSpPr/>
          <p:nvPr/>
        </p:nvGrpSpPr>
        <p:grpSpPr>
          <a:xfrm>
            <a:off x="-10585" y="-28"/>
            <a:ext cx="1907602" cy="1635107"/>
            <a:chOff x="3066525" y="2964225"/>
            <a:chExt cx="583775" cy="500400"/>
          </a:xfrm>
        </p:grpSpPr>
        <p:sp>
          <p:nvSpPr>
            <p:cNvPr id="46" name="Google Shape;46;p2"/>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2">
    <p:spTree>
      <p:nvGrpSpPr>
        <p:cNvPr id="1" name="Shape 682"/>
        <p:cNvGrpSpPr/>
        <p:nvPr/>
      </p:nvGrpSpPr>
      <p:grpSpPr>
        <a:xfrm>
          <a:off x="0" y="0"/>
          <a:ext cx="0" cy="0"/>
          <a:chOff x="0" y="0"/>
          <a:chExt cx="0" cy="0"/>
        </a:xfrm>
      </p:grpSpPr>
      <p:grpSp>
        <p:nvGrpSpPr>
          <p:cNvPr id="683" name="Google Shape;683;p18"/>
          <p:cNvGrpSpPr/>
          <p:nvPr/>
        </p:nvGrpSpPr>
        <p:grpSpPr>
          <a:xfrm>
            <a:off x="-4426143" y="-24"/>
            <a:ext cx="5146140" cy="5143540"/>
            <a:chOff x="1612150" y="687600"/>
            <a:chExt cx="1682075" cy="1681225"/>
          </a:xfrm>
        </p:grpSpPr>
        <p:sp>
          <p:nvSpPr>
            <p:cNvPr id="684" name="Google Shape;684;p18"/>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18"/>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18"/>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18"/>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18"/>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18"/>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18"/>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18"/>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18"/>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18"/>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18"/>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18"/>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18"/>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18"/>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18"/>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18"/>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18"/>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18"/>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18"/>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18"/>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18"/>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18"/>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18"/>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18"/>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18"/>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18"/>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18"/>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18"/>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2" name="Google Shape;712;p18"/>
          <p:cNvGrpSpPr/>
          <p:nvPr/>
        </p:nvGrpSpPr>
        <p:grpSpPr>
          <a:xfrm>
            <a:off x="7090732" y="-3319724"/>
            <a:ext cx="5146140" cy="5143540"/>
            <a:chOff x="1612150" y="687600"/>
            <a:chExt cx="1682075" cy="1681225"/>
          </a:xfrm>
        </p:grpSpPr>
        <p:sp>
          <p:nvSpPr>
            <p:cNvPr id="713" name="Google Shape;713;p18"/>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18"/>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18"/>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8"/>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8"/>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8"/>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18"/>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18"/>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8"/>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18"/>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18"/>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8"/>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18"/>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18"/>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8"/>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8"/>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8"/>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8"/>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8"/>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8"/>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8"/>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8"/>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8"/>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18"/>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18"/>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18"/>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18"/>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18"/>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1" name="Google Shape;741;p18"/>
          <p:cNvSpPr txBox="1">
            <a:spLocks noGrp="1"/>
          </p:cNvSpPr>
          <p:nvPr>
            <p:ph type="title"/>
          </p:nvPr>
        </p:nvSpPr>
        <p:spPr>
          <a:xfrm>
            <a:off x="720000" y="439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2" name="Google Shape;742;p18"/>
          <p:cNvSpPr txBox="1">
            <a:spLocks noGrp="1"/>
          </p:cNvSpPr>
          <p:nvPr>
            <p:ph type="subTitle" idx="1"/>
          </p:nvPr>
        </p:nvSpPr>
        <p:spPr>
          <a:xfrm>
            <a:off x="4923247" y="290462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3" name="Google Shape;743;p18"/>
          <p:cNvSpPr txBox="1">
            <a:spLocks noGrp="1"/>
          </p:cNvSpPr>
          <p:nvPr>
            <p:ph type="subTitle" idx="2"/>
          </p:nvPr>
        </p:nvSpPr>
        <p:spPr>
          <a:xfrm>
            <a:off x="1715375" y="290462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4" name="Google Shape;744;p18"/>
          <p:cNvSpPr txBox="1">
            <a:spLocks noGrp="1"/>
          </p:cNvSpPr>
          <p:nvPr>
            <p:ph type="subTitle" idx="3"/>
          </p:nvPr>
        </p:nvSpPr>
        <p:spPr>
          <a:xfrm>
            <a:off x="1715375" y="241700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5" name="Google Shape;745;p18"/>
          <p:cNvSpPr txBox="1">
            <a:spLocks noGrp="1"/>
          </p:cNvSpPr>
          <p:nvPr>
            <p:ph type="subTitle" idx="4"/>
          </p:nvPr>
        </p:nvSpPr>
        <p:spPr>
          <a:xfrm>
            <a:off x="4923250" y="2417000"/>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6" name="Google Shape;746;p18"/>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47" name="Google Shape;747;p18"/>
          <p:cNvPicPr preferRelativeResize="0"/>
          <p:nvPr/>
        </p:nvPicPr>
        <p:blipFill>
          <a:blip r:embed="rId2">
            <a:alphaModFix/>
          </a:blip>
          <a:stretch>
            <a:fillRect/>
          </a:stretch>
        </p:blipFill>
        <p:spPr>
          <a:xfrm>
            <a:off x="272900" y="3498625"/>
            <a:ext cx="1134900" cy="1357974"/>
          </a:xfrm>
          <a:prstGeom prst="rect">
            <a:avLst/>
          </a:prstGeom>
          <a:noFill/>
          <a:ln>
            <a:noFill/>
          </a:ln>
        </p:spPr>
      </p:pic>
      <p:sp>
        <p:nvSpPr>
          <p:cNvPr id="748" name="Google Shape;748;p18"/>
          <p:cNvSpPr/>
          <p:nvPr/>
        </p:nvSpPr>
        <p:spPr>
          <a:xfrm>
            <a:off x="1248450" y="4658227"/>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18"/>
          <p:cNvSpPr/>
          <p:nvPr/>
        </p:nvSpPr>
        <p:spPr>
          <a:xfrm>
            <a:off x="8268063" y="808100"/>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18"/>
          <p:cNvSpPr/>
          <p:nvPr/>
        </p:nvSpPr>
        <p:spPr>
          <a:xfrm>
            <a:off x="7859538" y="188925"/>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2">
    <p:spTree>
      <p:nvGrpSpPr>
        <p:cNvPr id="1" name="Shape 751"/>
        <p:cNvGrpSpPr/>
        <p:nvPr/>
      </p:nvGrpSpPr>
      <p:grpSpPr>
        <a:xfrm>
          <a:off x="0" y="0"/>
          <a:ext cx="0" cy="0"/>
          <a:chOff x="0" y="0"/>
          <a:chExt cx="0" cy="0"/>
        </a:xfrm>
      </p:grpSpPr>
      <p:grpSp>
        <p:nvGrpSpPr>
          <p:cNvPr id="752" name="Google Shape;752;p19"/>
          <p:cNvGrpSpPr/>
          <p:nvPr/>
        </p:nvGrpSpPr>
        <p:grpSpPr>
          <a:xfrm>
            <a:off x="-4432918" y="-24"/>
            <a:ext cx="5146140" cy="5143540"/>
            <a:chOff x="1612150" y="687600"/>
            <a:chExt cx="1682075" cy="1681225"/>
          </a:xfrm>
        </p:grpSpPr>
        <p:sp>
          <p:nvSpPr>
            <p:cNvPr id="753" name="Google Shape;753;p19"/>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9"/>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9"/>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9"/>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19"/>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19"/>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19"/>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9"/>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9"/>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19"/>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19"/>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9"/>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9"/>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9"/>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9"/>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9"/>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9"/>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9"/>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19"/>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772;p19"/>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773;p19"/>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19"/>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19"/>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19"/>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777;p19"/>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19"/>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19"/>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19"/>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1" name="Google Shape;781;p19"/>
          <p:cNvGrpSpPr/>
          <p:nvPr/>
        </p:nvGrpSpPr>
        <p:grpSpPr>
          <a:xfrm>
            <a:off x="7409775" y="-561681"/>
            <a:ext cx="2041987" cy="1750299"/>
            <a:chOff x="3066525" y="2964225"/>
            <a:chExt cx="583775" cy="500400"/>
          </a:xfrm>
        </p:grpSpPr>
        <p:sp>
          <p:nvSpPr>
            <p:cNvPr id="782" name="Google Shape;782;p19"/>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783;p19"/>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19"/>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19"/>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19"/>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19"/>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9"/>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19"/>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19"/>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9"/>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9"/>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9"/>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19"/>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795;p19"/>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9"/>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9"/>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9"/>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799;p19"/>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19"/>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9"/>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9"/>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03" name="Google Shape;803;p19"/>
          <p:cNvPicPr preferRelativeResize="0"/>
          <p:nvPr/>
        </p:nvPicPr>
        <p:blipFill>
          <a:blip r:embed="rId2">
            <a:alphaModFix/>
          </a:blip>
          <a:stretch>
            <a:fillRect/>
          </a:stretch>
        </p:blipFill>
        <p:spPr>
          <a:xfrm>
            <a:off x="7409775" y="189853"/>
            <a:ext cx="1331700" cy="998775"/>
          </a:xfrm>
          <a:prstGeom prst="rect">
            <a:avLst/>
          </a:prstGeom>
          <a:noFill/>
          <a:ln>
            <a:noFill/>
          </a:ln>
        </p:spPr>
      </p:pic>
      <p:sp>
        <p:nvSpPr>
          <p:cNvPr id="804" name="Google Shape;804;p19"/>
          <p:cNvSpPr/>
          <p:nvPr/>
        </p:nvSpPr>
        <p:spPr>
          <a:xfrm>
            <a:off x="8320588" y="916375"/>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6" name="Google Shape;806;p19"/>
          <p:cNvSpPr txBox="1">
            <a:spLocks noGrp="1"/>
          </p:cNvSpPr>
          <p:nvPr>
            <p:ph type="subTitle" idx="1"/>
          </p:nvPr>
        </p:nvSpPr>
        <p:spPr>
          <a:xfrm>
            <a:off x="937626" y="2885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7" name="Google Shape;807;p19"/>
          <p:cNvSpPr txBox="1">
            <a:spLocks noGrp="1"/>
          </p:cNvSpPr>
          <p:nvPr>
            <p:ph type="subTitle" idx="2"/>
          </p:nvPr>
        </p:nvSpPr>
        <p:spPr>
          <a:xfrm>
            <a:off x="3484347" y="2885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8" name="Google Shape;808;p19"/>
          <p:cNvSpPr txBox="1">
            <a:spLocks noGrp="1"/>
          </p:cNvSpPr>
          <p:nvPr>
            <p:ph type="subTitle" idx="3"/>
          </p:nvPr>
        </p:nvSpPr>
        <p:spPr>
          <a:xfrm>
            <a:off x="6031074" y="288587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9" name="Google Shape;809;p19"/>
          <p:cNvSpPr txBox="1">
            <a:spLocks noGrp="1"/>
          </p:cNvSpPr>
          <p:nvPr>
            <p:ph type="subTitle" idx="4"/>
          </p:nvPr>
        </p:nvSpPr>
        <p:spPr>
          <a:xfrm>
            <a:off x="937625" y="24517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0" name="Google Shape;810;p19"/>
          <p:cNvSpPr txBox="1">
            <a:spLocks noGrp="1"/>
          </p:cNvSpPr>
          <p:nvPr>
            <p:ph type="subTitle" idx="5"/>
          </p:nvPr>
        </p:nvSpPr>
        <p:spPr>
          <a:xfrm>
            <a:off x="3484350" y="24517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1" name="Google Shape;811;p19"/>
          <p:cNvSpPr txBox="1">
            <a:spLocks noGrp="1"/>
          </p:cNvSpPr>
          <p:nvPr>
            <p:ph type="subTitle" idx="6"/>
          </p:nvPr>
        </p:nvSpPr>
        <p:spPr>
          <a:xfrm>
            <a:off x="6031075" y="24517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Big Shoulders Text"/>
                <a:ea typeface="Big Shoulders Text"/>
                <a:cs typeface="Big Shoulders Text"/>
                <a:sym typeface="Big Shoulders Tex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2" name="Google Shape;812;p19"/>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9"/>
          <p:cNvSpPr/>
          <p:nvPr/>
        </p:nvSpPr>
        <p:spPr>
          <a:xfrm>
            <a:off x="127650" y="4206964"/>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9"/>
          <p:cNvSpPr/>
          <p:nvPr/>
        </p:nvSpPr>
        <p:spPr>
          <a:xfrm>
            <a:off x="312075" y="4703377"/>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188"/>
        <p:cNvGrpSpPr/>
        <p:nvPr/>
      </p:nvGrpSpPr>
      <p:grpSpPr>
        <a:xfrm>
          <a:off x="0" y="0"/>
          <a:ext cx="0" cy="0"/>
          <a:chOff x="0" y="0"/>
          <a:chExt cx="0" cy="0"/>
        </a:xfrm>
      </p:grpSpPr>
      <p:grpSp>
        <p:nvGrpSpPr>
          <p:cNvPr id="1189" name="Google Shape;1189;p27"/>
          <p:cNvGrpSpPr/>
          <p:nvPr/>
        </p:nvGrpSpPr>
        <p:grpSpPr>
          <a:xfrm>
            <a:off x="7548732" y="-3750074"/>
            <a:ext cx="5146140" cy="5143540"/>
            <a:chOff x="1612150" y="687600"/>
            <a:chExt cx="1682075" cy="1681225"/>
          </a:xfrm>
        </p:grpSpPr>
        <p:sp>
          <p:nvSpPr>
            <p:cNvPr id="1190" name="Google Shape;1190;p27"/>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1" name="Google Shape;1191;p27"/>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2" name="Google Shape;1192;p27"/>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3" name="Google Shape;1193;p27"/>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4" name="Google Shape;1194;p27"/>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5" name="Google Shape;1195;p27"/>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6" name="Google Shape;1196;p27"/>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7" name="Google Shape;1197;p27"/>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8" name="Google Shape;1198;p27"/>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99" name="Google Shape;1199;p27"/>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0" name="Google Shape;1200;p27"/>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1" name="Google Shape;1201;p27"/>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2" name="Google Shape;1202;p27"/>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3" name="Google Shape;1203;p27"/>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4" name="Google Shape;1204;p27"/>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5" name="Google Shape;1205;p27"/>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6" name="Google Shape;1206;p27"/>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7" name="Google Shape;1207;p27"/>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8" name="Google Shape;1208;p27"/>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09" name="Google Shape;1209;p27"/>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0" name="Google Shape;1210;p27"/>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1" name="Google Shape;1211;p27"/>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2" name="Google Shape;1212;p27"/>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3" name="Google Shape;1213;p27"/>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4" name="Google Shape;1214;p27"/>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5" name="Google Shape;1215;p27"/>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6" name="Google Shape;1216;p27"/>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17" name="Google Shape;1217;p27"/>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218" name="Google Shape;121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9" name="Google Shape;1219;p27"/>
          <p:cNvGrpSpPr/>
          <p:nvPr/>
        </p:nvGrpSpPr>
        <p:grpSpPr>
          <a:xfrm>
            <a:off x="-4432918" y="2508976"/>
            <a:ext cx="5146140" cy="5143540"/>
            <a:chOff x="1612150" y="687600"/>
            <a:chExt cx="1682075" cy="1681225"/>
          </a:xfrm>
        </p:grpSpPr>
        <p:sp>
          <p:nvSpPr>
            <p:cNvPr id="1220" name="Google Shape;1220;p27"/>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1" name="Google Shape;1221;p27"/>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2" name="Google Shape;1222;p27"/>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3" name="Google Shape;1223;p27"/>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4" name="Google Shape;1224;p27"/>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5" name="Google Shape;1225;p27"/>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6" name="Google Shape;1226;p27"/>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7" name="Google Shape;1227;p27"/>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8" name="Google Shape;1228;p27"/>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29" name="Google Shape;1229;p27"/>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0" name="Google Shape;1230;p27"/>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1" name="Google Shape;1231;p27"/>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2" name="Google Shape;1232;p27"/>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3" name="Google Shape;1233;p27"/>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4" name="Google Shape;1234;p27"/>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5" name="Google Shape;1235;p27"/>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6" name="Google Shape;1236;p27"/>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7" name="Google Shape;1237;p27"/>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8" name="Google Shape;1238;p27"/>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39" name="Google Shape;1239;p27"/>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0" name="Google Shape;1240;p27"/>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1" name="Google Shape;1241;p27"/>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2" name="Google Shape;1242;p27"/>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3" name="Google Shape;1243;p27"/>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4" name="Google Shape;1244;p27"/>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5" name="Google Shape;1245;p27"/>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6" name="Google Shape;1246;p27"/>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47" name="Google Shape;1247;p27"/>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248" name="Google Shape;1248;p27"/>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27"/>
          <p:cNvSpPr/>
          <p:nvPr/>
        </p:nvSpPr>
        <p:spPr>
          <a:xfrm>
            <a:off x="1598100" y="4419924"/>
            <a:ext cx="494550" cy="47062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27"/>
          <p:cNvSpPr/>
          <p:nvPr/>
        </p:nvSpPr>
        <p:spPr>
          <a:xfrm>
            <a:off x="8499125" y="801724"/>
            <a:ext cx="494550" cy="47062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27"/>
          <p:cNvSpPr/>
          <p:nvPr/>
        </p:nvSpPr>
        <p:spPr>
          <a:xfrm>
            <a:off x="8239225" y="216412"/>
            <a:ext cx="494550" cy="47062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27"/>
          <p:cNvSpPr/>
          <p:nvPr/>
        </p:nvSpPr>
        <p:spPr>
          <a:xfrm>
            <a:off x="231450" y="3196501"/>
            <a:ext cx="383119" cy="38160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27"/>
          <p:cNvSpPr/>
          <p:nvPr/>
        </p:nvSpPr>
        <p:spPr>
          <a:xfrm>
            <a:off x="8239213" y="4686851"/>
            <a:ext cx="383119" cy="38160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254"/>
        <p:cNvGrpSpPr/>
        <p:nvPr/>
      </p:nvGrpSpPr>
      <p:grpSpPr>
        <a:xfrm>
          <a:off x="0" y="0"/>
          <a:ext cx="0" cy="0"/>
          <a:chOff x="0" y="0"/>
          <a:chExt cx="0" cy="0"/>
        </a:xfrm>
      </p:grpSpPr>
      <p:grpSp>
        <p:nvGrpSpPr>
          <p:cNvPr id="1255" name="Google Shape;1255;p28"/>
          <p:cNvGrpSpPr/>
          <p:nvPr/>
        </p:nvGrpSpPr>
        <p:grpSpPr>
          <a:xfrm>
            <a:off x="8424007" y="-24"/>
            <a:ext cx="5146140" cy="5143540"/>
            <a:chOff x="1612150" y="687600"/>
            <a:chExt cx="1682075" cy="1681225"/>
          </a:xfrm>
        </p:grpSpPr>
        <p:sp>
          <p:nvSpPr>
            <p:cNvPr id="1256" name="Google Shape;1256;p28"/>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57" name="Google Shape;1257;p28"/>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58" name="Google Shape;1258;p28"/>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59" name="Google Shape;1259;p28"/>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0" name="Google Shape;1260;p28"/>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1" name="Google Shape;1261;p28"/>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2" name="Google Shape;1262;p28"/>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3" name="Google Shape;1263;p28"/>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4" name="Google Shape;1264;p28"/>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5" name="Google Shape;1265;p28"/>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6" name="Google Shape;1266;p28"/>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7" name="Google Shape;1267;p28"/>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8" name="Google Shape;1268;p28"/>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69" name="Google Shape;1269;p28"/>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0" name="Google Shape;1270;p28"/>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1" name="Google Shape;1271;p28"/>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2" name="Google Shape;1272;p28"/>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3" name="Google Shape;1273;p28"/>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4" name="Google Shape;1274;p28"/>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5" name="Google Shape;1275;p28"/>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6" name="Google Shape;1276;p28"/>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7" name="Google Shape;1277;p28"/>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8" name="Google Shape;1278;p28"/>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79" name="Google Shape;1279;p28"/>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0" name="Google Shape;1280;p28"/>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1" name="Google Shape;1281;p28"/>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2" name="Google Shape;1282;p28"/>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3" name="Google Shape;1283;p28"/>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284" name="Google Shape;128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85" name="Google Shape;1285;p28"/>
          <p:cNvGrpSpPr/>
          <p:nvPr/>
        </p:nvGrpSpPr>
        <p:grpSpPr>
          <a:xfrm>
            <a:off x="-4426143" y="-24"/>
            <a:ext cx="5146140" cy="5143540"/>
            <a:chOff x="1612150" y="687600"/>
            <a:chExt cx="1682075" cy="1681225"/>
          </a:xfrm>
        </p:grpSpPr>
        <p:sp>
          <p:nvSpPr>
            <p:cNvPr id="1286" name="Google Shape;1286;p28"/>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7" name="Google Shape;1287;p28"/>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8" name="Google Shape;1288;p28"/>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89" name="Google Shape;1289;p28"/>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0" name="Google Shape;1290;p28"/>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1" name="Google Shape;1291;p28"/>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2" name="Google Shape;1292;p28"/>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3" name="Google Shape;1293;p28"/>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4" name="Google Shape;1294;p28"/>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5" name="Google Shape;1295;p28"/>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6" name="Google Shape;1296;p28"/>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7" name="Google Shape;1297;p28"/>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8" name="Google Shape;1298;p28"/>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299" name="Google Shape;1299;p28"/>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0" name="Google Shape;1300;p28"/>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1" name="Google Shape;1301;p28"/>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2" name="Google Shape;1302;p28"/>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3" name="Google Shape;1303;p28"/>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4" name="Google Shape;1304;p28"/>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5" name="Google Shape;1305;p28"/>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6" name="Google Shape;1306;p28"/>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7" name="Google Shape;1307;p28"/>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8" name="Google Shape;1308;p28"/>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09" name="Google Shape;1309;p28"/>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10" name="Google Shape;1310;p28"/>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11" name="Google Shape;1311;p28"/>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12" name="Google Shape;1312;p28"/>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13" name="Google Shape;1313;p28"/>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314" name="Google Shape;1314;p28"/>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28"/>
          <p:cNvSpPr/>
          <p:nvPr/>
        </p:nvSpPr>
        <p:spPr>
          <a:xfrm>
            <a:off x="8523125" y="679449"/>
            <a:ext cx="494550" cy="47062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28"/>
          <p:cNvSpPr/>
          <p:nvPr/>
        </p:nvSpPr>
        <p:spPr>
          <a:xfrm>
            <a:off x="8523125" y="1289812"/>
            <a:ext cx="494550" cy="47062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28"/>
          <p:cNvSpPr/>
          <p:nvPr/>
        </p:nvSpPr>
        <p:spPr>
          <a:xfrm>
            <a:off x="231450" y="4120501"/>
            <a:ext cx="383119" cy="38160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28"/>
          <p:cNvSpPr/>
          <p:nvPr/>
        </p:nvSpPr>
        <p:spPr>
          <a:xfrm>
            <a:off x="231450" y="4686851"/>
            <a:ext cx="383119" cy="38160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19" name="Google Shape;1319;p28"/>
          <p:cNvPicPr preferRelativeResize="0"/>
          <p:nvPr/>
        </p:nvPicPr>
        <p:blipFill>
          <a:blip r:embed="rId2">
            <a:alphaModFix/>
          </a:blip>
          <a:stretch>
            <a:fillRect/>
          </a:stretch>
        </p:blipFill>
        <p:spPr>
          <a:xfrm rot="811461">
            <a:off x="8211975" y="4183800"/>
            <a:ext cx="632025" cy="764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CUSTOM_11">
    <p:spTree>
      <p:nvGrpSpPr>
        <p:cNvPr id="1" name="Shape 1320"/>
        <p:cNvGrpSpPr/>
        <p:nvPr/>
      </p:nvGrpSpPr>
      <p:grpSpPr>
        <a:xfrm>
          <a:off x="0" y="0"/>
          <a:ext cx="0" cy="0"/>
          <a:chOff x="0" y="0"/>
          <a:chExt cx="0" cy="0"/>
        </a:xfrm>
      </p:grpSpPr>
      <p:grpSp>
        <p:nvGrpSpPr>
          <p:cNvPr id="1321" name="Google Shape;1321;p29"/>
          <p:cNvGrpSpPr/>
          <p:nvPr/>
        </p:nvGrpSpPr>
        <p:grpSpPr>
          <a:xfrm>
            <a:off x="8430782" y="-24"/>
            <a:ext cx="5146140" cy="5143540"/>
            <a:chOff x="1612150" y="687600"/>
            <a:chExt cx="1682075" cy="1681225"/>
          </a:xfrm>
        </p:grpSpPr>
        <p:sp>
          <p:nvSpPr>
            <p:cNvPr id="1322" name="Google Shape;1322;p29"/>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3" name="Google Shape;1323;p29"/>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4" name="Google Shape;1324;p29"/>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5" name="Google Shape;1325;p29"/>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6" name="Google Shape;1326;p29"/>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7" name="Google Shape;1327;p29"/>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8" name="Google Shape;1328;p29"/>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29" name="Google Shape;1329;p29"/>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0" name="Google Shape;1330;p29"/>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1" name="Google Shape;1331;p29"/>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2" name="Google Shape;1332;p29"/>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3" name="Google Shape;1333;p29"/>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4" name="Google Shape;1334;p29"/>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5" name="Google Shape;1335;p29"/>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6" name="Google Shape;1336;p29"/>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7" name="Google Shape;1337;p29"/>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8" name="Google Shape;1338;p29"/>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39" name="Google Shape;1339;p29"/>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0" name="Google Shape;1340;p29"/>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1" name="Google Shape;1341;p29"/>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2" name="Google Shape;1342;p29"/>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3" name="Google Shape;1343;p29"/>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4" name="Google Shape;1344;p29"/>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5" name="Google Shape;1345;p29"/>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6" name="Google Shape;1346;p29"/>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7" name="Google Shape;1347;p29"/>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8" name="Google Shape;1348;p29"/>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49" name="Google Shape;1349;p29"/>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350" name="Google Shape;135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1" name="Google Shape;1351;p29"/>
          <p:cNvSpPr txBox="1">
            <a:spLocks noGrp="1"/>
          </p:cNvSpPr>
          <p:nvPr>
            <p:ph type="body" idx="1"/>
          </p:nvPr>
        </p:nvSpPr>
        <p:spPr>
          <a:xfrm>
            <a:off x="720000" y="1215751"/>
            <a:ext cx="7704000" cy="818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2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1600"/>
              </a:spcBef>
              <a:spcAft>
                <a:spcPts val="0"/>
              </a:spcAft>
              <a:buSzPts val="1100"/>
              <a:buFont typeface="Nunito Light"/>
              <a:buChar char="■"/>
              <a:defRPr sz="1100"/>
            </a:lvl3pPr>
            <a:lvl4pPr marL="1828800" lvl="3" indent="-298450" rtl="0">
              <a:lnSpc>
                <a:spcPct val="115000"/>
              </a:lnSpc>
              <a:spcBef>
                <a:spcPts val="1600"/>
              </a:spcBef>
              <a:spcAft>
                <a:spcPts val="0"/>
              </a:spcAft>
              <a:buSzPts val="1100"/>
              <a:buFont typeface="Nunito Light"/>
              <a:buChar char="●"/>
              <a:defRPr sz="1100"/>
            </a:lvl4pPr>
            <a:lvl5pPr marL="2286000" lvl="4" indent="-298450" rtl="0">
              <a:lnSpc>
                <a:spcPct val="115000"/>
              </a:lnSpc>
              <a:spcBef>
                <a:spcPts val="1600"/>
              </a:spcBef>
              <a:spcAft>
                <a:spcPts val="0"/>
              </a:spcAft>
              <a:buSzPts val="1100"/>
              <a:buFont typeface="Nunito Light"/>
              <a:buChar char="○"/>
              <a:defRPr sz="1100"/>
            </a:lvl5pPr>
            <a:lvl6pPr marL="2743200" lvl="5" indent="-298450" rtl="0">
              <a:lnSpc>
                <a:spcPct val="115000"/>
              </a:lnSpc>
              <a:spcBef>
                <a:spcPts val="1600"/>
              </a:spcBef>
              <a:spcAft>
                <a:spcPts val="0"/>
              </a:spcAft>
              <a:buSzPts val="1100"/>
              <a:buFont typeface="Nunito Light"/>
              <a:buChar char="■"/>
              <a:defRPr sz="1100"/>
            </a:lvl6pPr>
            <a:lvl7pPr marL="3200400" lvl="6" indent="-298450" rtl="0">
              <a:lnSpc>
                <a:spcPct val="115000"/>
              </a:lnSpc>
              <a:spcBef>
                <a:spcPts val="1600"/>
              </a:spcBef>
              <a:spcAft>
                <a:spcPts val="0"/>
              </a:spcAft>
              <a:buSzPts val="1100"/>
              <a:buFont typeface="Nunito Light"/>
              <a:buChar char="●"/>
              <a:defRPr sz="1100"/>
            </a:lvl7pPr>
            <a:lvl8pPr marL="3657600" lvl="7" indent="-298450" rtl="0">
              <a:lnSpc>
                <a:spcPct val="115000"/>
              </a:lnSpc>
              <a:spcBef>
                <a:spcPts val="1600"/>
              </a:spcBef>
              <a:spcAft>
                <a:spcPts val="0"/>
              </a:spcAft>
              <a:buSzPts val="1100"/>
              <a:buFont typeface="Nunito Light"/>
              <a:buChar char="○"/>
              <a:defRPr sz="1100"/>
            </a:lvl8pPr>
            <a:lvl9pPr marL="4114800" lvl="8" indent="-298450" rtl="0">
              <a:lnSpc>
                <a:spcPct val="115000"/>
              </a:lnSpc>
              <a:spcBef>
                <a:spcPts val="1600"/>
              </a:spcBef>
              <a:spcAft>
                <a:spcPts val="1600"/>
              </a:spcAft>
              <a:buSzPts val="1100"/>
              <a:buFont typeface="Nunito Light"/>
              <a:buChar char="■"/>
              <a:defRPr sz="1100"/>
            </a:lvl9pPr>
          </a:lstStyle>
          <a:p>
            <a:endParaRPr/>
          </a:p>
        </p:txBody>
      </p:sp>
      <p:grpSp>
        <p:nvGrpSpPr>
          <p:cNvPr id="1352" name="Google Shape;1352;p29"/>
          <p:cNvGrpSpPr/>
          <p:nvPr/>
        </p:nvGrpSpPr>
        <p:grpSpPr>
          <a:xfrm>
            <a:off x="-4426143" y="-24"/>
            <a:ext cx="5146140" cy="5143540"/>
            <a:chOff x="1612150" y="687600"/>
            <a:chExt cx="1682075" cy="1681225"/>
          </a:xfrm>
        </p:grpSpPr>
        <p:sp>
          <p:nvSpPr>
            <p:cNvPr id="1353" name="Google Shape;1353;p29"/>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4" name="Google Shape;1354;p29"/>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5" name="Google Shape;1355;p29"/>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6" name="Google Shape;1356;p29"/>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7" name="Google Shape;1357;p29"/>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8" name="Google Shape;1358;p29"/>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59" name="Google Shape;1359;p29"/>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0" name="Google Shape;1360;p29"/>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1" name="Google Shape;1361;p29"/>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2" name="Google Shape;1362;p29"/>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3" name="Google Shape;1363;p29"/>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4" name="Google Shape;1364;p29"/>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5" name="Google Shape;1365;p29"/>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6" name="Google Shape;1366;p29"/>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7" name="Google Shape;1367;p29"/>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8" name="Google Shape;1368;p29"/>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69" name="Google Shape;1369;p29"/>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0" name="Google Shape;1370;p29"/>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1" name="Google Shape;1371;p29"/>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2" name="Google Shape;1372;p29"/>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3" name="Google Shape;1373;p29"/>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4" name="Google Shape;1374;p29"/>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5" name="Google Shape;1375;p29"/>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6" name="Google Shape;1376;p29"/>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7" name="Google Shape;1377;p29"/>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8" name="Google Shape;1378;p29"/>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79" name="Google Shape;1379;p29"/>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380" name="Google Shape;1380;p29"/>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1381" name="Google Shape;1381;p29"/>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382" name="Google Shape;1382;p29"/>
          <p:cNvGrpSpPr/>
          <p:nvPr/>
        </p:nvGrpSpPr>
        <p:grpSpPr>
          <a:xfrm>
            <a:off x="-1321975" y="3119344"/>
            <a:ext cx="2041987" cy="1750299"/>
            <a:chOff x="3066525" y="2964225"/>
            <a:chExt cx="583775" cy="500400"/>
          </a:xfrm>
        </p:grpSpPr>
        <p:sp>
          <p:nvSpPr>
            <p:cNvPr id="1383" name="Google Shape;1383;p29"/>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29"/>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5" name="Google Shape;1385;p29"/>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6" name="Google Shape;1386;p29"/>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7" name="Google Shape;1387;p29"/>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8" name="Google Shape;1388;p29"/>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29"/>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0" name="Google Shape;1390;p29"/>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1" name="Google Shape;1391;p29"/>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29"/>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29"/>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29"/>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5" name="Google Shape;1395;p29"/>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6" name="Google Shape;1396;p29"/>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29"/>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29"/>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29"/>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29"/>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29"/>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29"/>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29"/>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04" name="Google Shape;1404;p29"/>
          <p:cNvSpPr/>
          <p:nvPr/>
        </p:nvSpPr>
        <p:spPr>
          <a:xfrm>
            <a:off x="8284250" y="273836"/>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29"/>
          <p:cNvSpPr/>
          <p:nvPr/>
        </p:nvSpPr>
        <p:spPr>
          <a:xfrm>
            <a:off x="8656550" y="805150"/>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29"/>
          <p:cNvSpPr/>
          <p:nvPr/>
        </p:nvSpPr>
        <p:spPr>
          <a:xfrm>
            <a:off x="982375" y="4727400"/>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29"/>
          <p:cNvSpPr/>
          <p:nvPr/>
        </p:nvSpPr>
        <p:spPr>
          <a:xfrm>
            <a:off x="494213" y="4368436"/>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1467"/>
        <p:cNvGrpSpPr/>
        <p:nvPr/>
      </p:nvGrpSpPr>
      <p:grpSpPr>
        <a:xfrm>
          <a:off x="0" y="0"/>
          <a:ext cx="0" cy="0"/>
          <a:chOff x="0" y="0"/>
          <a:chExt cx="0" cy="0"/>
        </a:xfrm>
      </p:grpSpPr>
      <p:grpSp>
        <p:nvGrpSpPr>
          <p:cNvPr id="1468" name="Google Shape;1468;p31"/>
          <p:cNvGrpSpPr/>
          <p:nvPr/>
        </p:nvGrpSpPr>
        <p:grpSpPr>
          <a:xfrm>
            <a:off x="41" y="-1786536"/>
            <a:ext cx="9143928" cy="9139307"/>
            <a:chOff x="1612150" y="687600"/>
            <a:chExt cx="1682075" cy="1681225"/>
          </a:xfrm>
        </p:grpSpPr>
        <p:sp>
          <p:nvSpPr>
            <p:cNvPr id="1469" name="Google Shape;1469;p31"/>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1"/>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1"/>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1"/>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1"/>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1"/>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1"/>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1"/>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1"/>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1"/>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1"/>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1"/>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1"/>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1"/>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1"/>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1"/>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1"/>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1"/>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1"/>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1"/>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1"/>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1"/>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1"/>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1"/>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1"/>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1"/>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1"/>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1"/>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97" name="Google Shape;1497;p31"/>
          <p:cNvGrpSpPr/>
          <p:nvPr/>
        </p:nvGrpSpPr>
        <p:grpSpPr>
          <a:xfrm>
            <a:off x="-10825" y="-810756"/>
            <a:ext cx="2041987" cy="1750299"/>
            <a:chOff x="3066525" y="2964225"/>
            <a:chExt cx="583775" cy="500400"/>
          </a:xfrm>
        </p:grpSpPr>
        <p:sp>
          <p:nvSpPr>
            <p:cNvPr id="1498" name="Google Shape;1498;p31"/>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1"/>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1"/>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1"/>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1"/>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1"/>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1"/>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1"/>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1"/>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1"/>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1"/>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1"/>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1"/>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31"/>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31"/>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1"/>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1"/>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1"/>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1"/>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31"/>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31"/>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19" name="Google Shape;1519;p31"/>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1"/>
          <p:cNvSpPr txBox="1">
            <a:spLocks noGrp="1"/>
          </p:cNvSpPr>
          <p:nvPr>
            <p:ph type="title"/>
          </p:nvPr>
        </p:nvSpPr>
        <p:spPr>
          <a:xfrm>
            <a:off x="4445575" y="2116475"/>
            <a:ext cx="3985200" cy="113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62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21" name="Google Shape;1521;p31"/>
          <p:cNvSpPr txBox="1">
            <a:spLocks noGrp="1"/>
          </p:cNvSpPr>
          <p:nvPr>
            <p:ph type="title" idx="2" hasCustomPrompt="1"/>
          </p:nvPr>
        </p:nvSpPr>
        <p:spPr>
          <a:xfrm>
            <a:off x="7157875" y="1185875"/>
            <a:ext cx="1272900" cy="841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4"/>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522" name="Google Shape;1522;p31"/>
          <p:cNvSpPr txBox="1">
            <a:spLocks noGrp="1"/>
          </p:cNvSpPr>
          <p:nvPr>
            <p:ph type="subTitle" idx="1"/>
          </p:nvPr>
        </p:nvSpPr>
        <p:spPr>
          <a:xfrm>
            <a:off x="4445575" y="3319525"/>
            <a:ext cx="3985200" cy="1824000"/>
          </a:xfrm>
          <a:prstGeom prst="rect">
            <a:avLst/>
          </a:prstGeom>
          <a:solidFill>
            <a:schemeClr val="accent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523" name="Google Shape;1523;p31"/>
          <p:cNvSpPr/>
          <p:nvPr/>
        </p:nvSpPr>
        <p:spPr>
          <a:xfrm>
            <a:off x="154900" y="731049"/>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1"/>
          <p:cNvSpPr/>
          <p:nvPr/>
        </p:nvSpPr>
        <p:spPr>
          <a:xfrm>
            <a:off x="3732000" y="4418561"/>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1"/>
          <p:cNvSpPr/>
          <p:nvPr/>
        </p:nvSpPr>
        <p:spPr>
          <a:xfrm>
            <a:off x="8237450" y="168900"/>
            <a:ext cx="558315" cy="556131"/>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1"/>
          <p:cNvSpPr/>
          <p:nvPr/>
        </p:nvSpPr>
        <p:spPr>
          <a:xfrm>
            <a:off x="8491075" y="624425"/>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12_1">
    <p:spTree>
      <p:nvGrpSpPr>
        <p:cNvPr id="1" name="Shape 1527"/>
        <p:cNvGrpSpPr/>
        <p:nvPr/>
      </p:nvGrpSpPr>
      <p:grpSpPr>
        <a:xfrm>
          <a:off x="0" y="0"/>
          <a:ext cx="0" cy="0"/>
          <a:chOff x="0" y="0"/>
          <a:chExt cx="0" cy="0"/>
        </a:xfrm>
      </p:grpSpPr>
      <p:grpSp>
        <p:nvGrpSpPr>
          <p:cNvPr id="1528" name="Google Shape;1528;p32"/>
          <p:cNvGrpSpPr/>
          <p:nvPr/>
        </p:nvGrpSpPr>
        <p:grpSpPr>
          <a:xfrm>
            <a:off x="41" y="-1786536"/>
            <a:ext cx="9143928" cy="9139307"/>
            <a:chOff x="1612150" y="687600"/>
            <a:chExt cx="1682075" cy="1681225"/>
          </a:xfrm>
        </p:grpSpPr>
        <p:sp>
          <p:nvSpPr>
            <p:cNvPr id="1529" name="Google Shape;1529;p32"/>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0" name="Google Shape;1530;p32"/>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1" name="Google Shape;1531;p32"/>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2" name="Google Shape;1532;p32"/>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2"/>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32"/>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5" name="Google Shape;1535;p32"/>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32"/>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32"/>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32"/>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9" name="Google Shape;1539;p32"/>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540;p32"/>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2"/>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32"/>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32"/>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2"/>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2"/>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2"/>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7" name="Google Shape;1547;p32"/>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8" name="Google Shape;1548;p32"/>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32"/>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2"/>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2"/>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2" name="Google Shape;1552;p32"/>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3" name="Google Shape;1553;p32"/>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2"/>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2"/>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2"/>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57" name="Google Shape;1557;p32"/>
          <p:cNvGrpSpPr/>
          <p:nvPr/>
        </p:nvGrpSpPr>
        <p:grpSpPr>
          <a:xfrm>
            <a:off x="7688950" y="-574131"/>
            <a:ext cx="2041987" cy="1750299"/>
            <a:chOff x="3066525" y="2964225"/>
            <a:chExt cx="583775" cy="500400"/>
          </a:xfrm>
        </p:grpSpPr>
        <p:sp>
          <p:nvSpPr>
            <p:cNvPr id="1558" name="Google Shape;1558;p32"/>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32"/>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2"/>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2"/>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2"/>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2"/>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2"/>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2"/>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2"/>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2"/>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32"/>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32"/>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2"/>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2"/>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2"/>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2"/>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2"/>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2"/>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2"/>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2"/>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32"/>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9" name="Google Shape;1579;p32"/>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2"/>
          <p:cNvSpPr txBox="1">
            <a:spLocks noGrp="1"/>
          </p:cNvSpPr>
          <p:nvPr>
            <p:ph type="title"/>
          </p:nvPr>
        </p:nvSpPr>
        <p:spPr>
          <a:xfrm>
            <a:off x="2579400" y="2167850"/>
            <a:ext cx="3985200" cy="115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81" name="Google Shape;1581;p32"/>
          <p:cNvSpPr txBox="1">
            <a:spLocks noGrp="1"/>
          </p:cNvSpPr>
          <p:nvPr>
            <p:ph type="title" idx="2" hasCustomPrompt="1"/>
          </p:nvPr>
        </p:nvSpPr>
        <p:spPr>
          <a:xfrm>
            <a:off x="3935550" y="1180750"/>
            <a:ext cx="1272900" cy="841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82" name="Google Shape;1582;p32"/>
          <p:cNvSpPr txBox="1">
            <a:spLocks noGrp="1"/>
          </p:cNvSpPr>
          <p:nvPr>
            <p:ph type="subTitle" idx="1"/>
          </p:nvPr>
        </p:nvSpPr>
        <p:spPr>
          <a:xfrm>
            <a:off x="2579400" y="3319525"/>
            <a:ext cx="3985200" cy="1824000"/>
          </a:xfrm>
          <a:prstGeom prst="rect">
            <a:avLst/>
          </a:prstGeom>
          <a:solidFill>
            <a:schemeClr val="accen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3" name="Google Shape;1583;p32"/>
          <p:cNvSpPr/>
          <p:nvPr/>
        </p:nvSpPr>
        <p:spPr>
          <a:xfrm>
            <a:off x="8046325" y="273836"/>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2"/>
          <p:cNvSpPr/>
          <p:nvPr/>
        </p:nvSpPr>
        <p:spPr>
          <a:xfrm>
            <a:off x="434063" y="4338349"/>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2"/>
          <p:cNvSpPr/>
          <p:nvPr/>
        </p:nvSpPr>
        <p:spPr>
          <a:xfrm>
            <a:off x="154900" y="3720736"/>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2"/>
          <p:cNvSpPr/>
          <p:nvPr/>
        </p:nvSpPr>
        <p:spPr>
          <a:xfrm>
            <a:off x="8375625" y="970536"/>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87" name="Google Shape;1587;p32"/>
          <p:cNvPicPr preferRelativeResize="0"/>
          <p:nvPr/>
        </p:nvPicPr>
        <p:blipFill>
          <a:blip r:embed="rId2">
            <a:alphaModFix/>
          </a:blip>
          <a:stretch>
            <a:fillRect/>
          </a:stretch>
        </p:blipFill>
        <p:spPr>
          <a:xfrm rot="552805" flipH="1">
            <a:off x="7970825" y="3876996"/>
            <a:ext cx="810125" cy="980226"/>
          </a:xfrm>
          <a:prstGeom prst="rect">
            <a:avLst/>
          </a:prstGeom>
          <a:noFill/>
          <a:ln>
            <a:noFill/>
          </a:ln>
        </p:spPr>
      </p:pic>
      <p:pic>
        <p:nvPicPr>
          <p:cNvPr id="1588" name="Google Shape;1588;p32"/>
          <p:cNvPicPr preferRelativeResize="0"/>
          <p:nvPr/>
        </p:nvPicPr>
        <p:blipFill>
          <a:blip r:embed="rId2">
            <a:alphaModFix/>
          </a:blip>
          <a:stretch>
            <a:fillRect/>
          </a:stretch>
        </p:blipFill>
        <p:spPr>
          <a:xfrm rot="420703">
            <a:off x="368050" y="444721"/>
            <a:ext cx="810126" cy="980225"/>
          </a:xfrm>
          <a:prstGeom prst="rect">
            <a:avLst/>
          </a:prstGeom>
          <a:noFill/>
          <a:ln>
            <a:noFill/>
          </a:ln>
        </p:spPr>
      </p:pic>
      <p:pic>
        <p:nvPicPr>
          <p:cNvPr id="1589" name="Google Shape;1589;p32"/>
          <p:cNvPicPr preferRelativeResize="0"/>
          <p:nvPr/>
        </p:nvPicPr>
        <p:blipFill>
          <a:blip r:embed="rId2">
            <a:alphaModFix/>
          </a:blip>
          <a:stretch>
            <a:fillRect/>
          </a:stretch>
        </p:blipFill>
        <p:spPr>
          <a:xfrm rot="481570">
            <a:off x="5589750" y="-196954"/>
            <a:ext cx="810126" cy="9802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660"/>
        <p:cNvGrpSpPr/>
        <p:nvPr/>
      </p:nvGrpSpPr>
      <p:grpSpPr>
        <a:xfrm>
          <a:off x="0" y="0"/>
          <a:ext cx="0" cy="0"/>
          <a:chOff x="0" y="0"/>
          <a:chExt cx="0" cy="0"/>
        </a:xfrm>
      </p:grpSpPr>
      <p:grpSp>
        <p:nvGrpSpPr>
          <p:cNvPr id="1661" name="Google Shape;1661;p34"/>
          <p:cNvGrpSpPr/>
          <p:nvPr/>
        </p:nvGrpSpPr>
        <p:grpSpPr>
          <a:xfrm>
            <a:off x="41" y="-1786536"/>
            <a:ext cx="9143928" cy="9139307"/>
            <a:chOff x="1612150" y="687600"/>
            <a:chExt cx="1682075" cy="1681225"/>
          </a:xfrm>
        </p:grpSpPr>
        <p:sp>
          <p:nvSpPr>
            <p:cNvPr id="1662" name="Google Shape;1662;p34"/>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4"/>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4"/>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4"/>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4"/>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4"/>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34"/>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34"/>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4"/>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4"/>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4"/>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4"/>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4"/>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4"/>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4"/>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4"/>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34"/>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34"/>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4"/>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4"/>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4"/>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4"/>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4"/>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4"/>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4"/>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4"/>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34"/>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34"/>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0" name="Google Shape;1690;p34"/>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91" name="Google Shape;1691;p34"/>
          <p:cNvGrpSpPr/>
          <p:nvPr/>
        </p:nvGrpSpPr>
        <p:grpSpPr>
          <a:xfrm>
            <a:off x="-1328750" y="2861694"/>
            <a:ext cx="2041987" cy="1750299"/>
            <a:chOff x="3066525" y="2964225"/>
            <a:chExt cx="583775" cy="500400"/>
          </a:xfrm>
        </p:grpSpPr>
        <p:sp>
          <p:nvSpPr>
            <p:cNvPr id="1692" name="Google Shape;1692;p34"/>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4"/>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4"/>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4"/>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4"/>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4"/>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34"/>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34"/>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4"/>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4"/>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4"/>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4"/>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4"/>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4"/>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4"/>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34"/>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34"/>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4"/>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4"/>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4"/>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4"/>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3" name="Google Shape;1713;p34"/>
          <p:cNvSpPr/>
          <p:nvPr/>
        </p:nvSpPr>
        <p:spPr>
          <a:xfrm>
            <a:off x="154900" y="4389361"/>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4"/>
          <p:cNvSpPr/>
          <p:nvPr/>
        </p:nvSpPr>
        <p:spPr>
          <a:xfrm>
            <a:off x="8327325" y="85050"/>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4"/>
          <p:cNvSpPr/>
          <p:nvPr/>
        </p:nvSpPr>
        <p:spPr>
          <a:xfrm>
            <a:off x="8547150" y="447525"/>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41" y="-1786536"/>
            <a:ext cx="9143928" cy="9139307"/>
            <a:chOff x="1612150" y="687600"/>
            <a:chExt cx="1682075" cy="1681225"/>
          </a:xfrm>
        </p:grpSpPr>
        <p:sp>
          <p:nvSpPr>
            <p:cNvPr id="69" name="Google Shape;69;p3"/>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3"/>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3"/>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3"/>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3"/>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3"/>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3"/>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3"/>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3"/>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3"/>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3"/>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3"/>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3"/>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3"/>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3"/>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3"/>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3"/>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3"/>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3"/>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3"/>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3"/>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3"/>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3"/>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3"/>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96;p3"/>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7" name="Google Shape;97;p3"/>
          <p:cNvSpPr txBox="1">
            <a:spLocks noGrp="1"/>
          </p:cNvSpPr>
          <p:nvPr>
            <p:ph type="title"/>
          </p:nvPr>
        </p:nvSpPr>
        <p:spPr>
          <a:xfrm>
            <a:off x="720000" y="2049175"/>
            <a:ext cx="3985200" cy="1206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8" name="Google Shape;98;p3"/>
          <p:cNvSpPr txBox="1">
            <a:spLocks noGrp="1"/>
          </p:cNvSpPr>
          <p:nvPr>
            <p:ph type="title" idx="2" hasCustomPrompt="1"/>
          </p:nvPr>
        </p:nvSpPr>
        <p:spPr>
          <a:xfrm>
            <a:off x="720000" y="1207375"/>
            <a:ext cx="1272900" cy="841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9" name="Google Shape;99;p3"/>
          <p:cNvSpPr txBox="1">
            <a:spLocks noGrp="1"/>
          </p:cNvSpPr>
          <p:nvPr>
            <p:ph type="subTitle" idx="1"/>
          </p:nvPr>
        </p:nvSpPr>
        <p:spPr>
          <a:xfrm>
            <a:off x="720000" y="3319525"/>
            <a:ext cx="3985200" cy="1824000"/>
          </a:xfrm>
          <a:prstGeom prst="rect">
            <a:avLst/>
          </a:prstGeom>
          <a:solidFill>
            <a:schemeClr val="accen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3"/>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3"/>
          <p:cNvSpPr/>
          <p:nvPr/>
        </p:nvSpPr>
        <p:spPr>
          <a:xfrm>
            <a:off x="5382400" y="4724795"/>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8163913" y="1418075"/>
            <a:ext cx="533725" cy="50790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3" name="Google Shape;103;p3"/>
          <p:cNvGrpSpPr/>
          <p:nvPr/>
        </p:nvGrpSpPr>
        <p:grpSpPr>
          <a:xfrm>
            <a:off x="4275188" y="-6"/>
            <a:ext cx="2041987" cy="1750299"/>
            <a:chOff x="3066525" y="2964225"/>
            <a:chExt cx="583775" cy="500400"/>
          </a:xfrm>
        </p:grpSpPr>
        <p:sp>
          <p:nvSpPr>
            <p:cNvPr id="104" name="Google Shape;104;p3"/>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3"/>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3"/>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3"/>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3"/>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3"/>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3"/>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3"/>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3"/>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3"/>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3"/>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3"/>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grpSp>
        <p:nvGrpSpPr>
          <p:cNvPr id="267" name="Google Shape;267;p7"/>
          <p:cNvGrpSpPr/>
          <p:nvPr/>
        </p:nvGrpSpPr>
        <p:grpSpPr>
          <a:xfrm>
            <a:off x="-557043" y="-24"/>
            <a:ext cx="5146140" cy="5143540"/>
            <a:chOff x="1612150" y="687600"/>
            <a:chExt cx="1682075" cy="1681225"/>
          </a:xfrm>
        </p:grpSpPr>
        <p:sp>
          <p:nvSpPr>
            <p:cNvPr id="268" name="Google Shape;268;p7"/>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 name="Google Shape;269;p7"/>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7"/>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 name="Google Shape;271;p7"/>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 name="Google Shape;272;p7"/>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7"/>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7"/>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7"/>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p7"/>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7"/>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7"/>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9" name="Google Shape;279;p7"/>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0" name="Google Shape;280;p7"/>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7"/>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7"/>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7"/>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7"/>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7"/>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7"/>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7"/>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7"/>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7"/>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 name="Google Shape;290;p7"/>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291;p7"/>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 name="Google Shape;292;p7"/>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293;p7"/>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7"/>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295;p7"/>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6" name="Google Shape;296;p7"/>
          <p:cNvSpPr txBox="1">
            <a:spLocks noGrp="1"/>
          </p:cNvSpPr>
          <p:nvPr>
            <p:ph type="title"/>
          </p:nvPr>
        </p:nvSpPr>
        <p:spPr>
          <a:xfrm>
            <a:off x="720000" y="439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7"/>
          <p:cNvSpPr txBox="1">
            <a:spLocks noGrp="1"/>
          </p:cNvSpPr>
          <p:nvPr>
            <p:ph type="subTitle" idx="1"/>
          </p:nvPr>
        </p:nvSpPr>
        <p:spPr>
          <a:xfrm>
            <a:off x="4807075" y="1859575"/>
            <a:ext cx="3623700" cy="21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298" name="Google Shape;298;p7"/>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7"/>
          <p:cNvSpPr/>
          <p:nvPr/>
        </p:nvSpPr>
        <p:spPr>
          <a:xfrm>
            <a:off x="8297700" y="4703377"/>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7"/>
          <p:cNvSpPr/>
          <p:nvPr/>
        </p:nvSpPr>
        <p:spPr>
          <a:xfrm>
            <a:off x="8502900" y="669177"/>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7"/>
          <p:cNvSpPr/>
          <p:nvPr/>
        </p:nvSpPr>
        <p:spPr>
          <a:xfrm>
            <a:off x="8297700" y="190952"/>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7"/>
          <p:cNvSpPr>
            <a:spLocks noGrp="1"/>
          </p:cNvSpPr>
          <p:nvPr>
            <p:ph type="pic" idx="2"/>
          </p:nvPr>
        </p:nvSpPr>
        <p:spPr>
          <a:xfrm>
            <a:off x="492650" y="1196213"/>
            <a:ext cx="3190200" cy="32373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7"/>
        <p:cNvGrpSpPr/>
        <p:nvPr/>
      </p:nvGrpSpPr>
      <p:grpSpPr>
        <a:xfrm>
          <a:off x="0" y="0"/>
          <a:ext cx="0" cy="0"/>
          <a:chOff x="0" y="0"/>
          <a:chExt cx="0" cy="0"/>
        </a:xfrm>
      </p:grpSpPr>
      <p:sp>
        <p:nvSpPr>
          <p:cNvPr id="338" name="Google Shape;33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39" name="Google Shape;339;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432"/>
        <p:cNvGrpSpPr/>
        <p:nvPr/>
      </p:nvGrpSpPr>
      <p:grpSpPr>
        <a:xfrm>
          <a:off x="0" y="0"/>
          <a:ext cx="0" cy="0"/>
          <a:chOff x="0" y="0"/>
          <a:chExt cx="0" cy="0"/>
        </a:xfrm>
      </p:grpSpPr>
      <p:grpSp>
        <p:nvGrpSpPr>
          <p:cNvPr id="433" name="Google Shape;433;p13"/>
          <p:cNvGrpSpPr/>
          <p:nvPr/>
        </p:nvGrpSpPr>
        <p:grpSpPr>
          <a:xfrm>
            <a:off x="7640365" y="-278053"/>
            <a:ext cx="1907602" cy="1635107"/>
            <a:chOff x="3066525" y="2964225"/>
            <a:chExt cx="583775" cy="500400"/>
          </a:xfrm>
        </p:grpSpPr>
        <p:sp>
          <p:nvSpPr>
            <p:cNvPr id="434" name="Google Shape;434;p13"/>
            <p:cNvSpPr/>
            <p:nvPr/>
          </p:nvSpPr>
          <p:spPr>
            <a:xfrm>
              <a:off x="3066525" y="296422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13"/>
            <p:cNvSpPr/>
            <p:nvPr/>
          </p:nvSpPr>
          <p:spPr>
            <a:xfrm>
              <a:off x="3149925" y="3047625"/>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13"/>
            <p:cNvSpPr/>
            <p:nvPr/>
          </p:nvSpPr>
          <p:spPr>
            <a:xfrm>
              <a:off x="3233325" y="2964225"/>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13"/>
            <p:cNvSpPr/>
            <p:nvPr/>
          </p:nvSpPr>
          <p:spPr>
            <a:xfrm>
              <a:off x="3066525" y="3131025"/>
              <a:ext cx="83425" cy="83400"/>
            </a:xfrm>
            <a:custGeom>
              <a:avLst/>
              <a:gdLst/>
              <a:ahLst/>
              <a:cxnLst/>
              <a:rect l="l" t="t" r="r" b="b"/>
              <a:pathLst>
                <a:path w="3337" h="3336"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13"/>
            <p:cNvSpPr/>
            <p:nvPr/>
          </p:nvSpPr>
          <p:spPr>
            <a:xfrm>
              <a:off x="3149925" y="321357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13"/>
            <p:cNvSpPr/>
            <p:nvPr/>
          </p:nvSpPr>
          <p:spPr>
            <a:xfrm>
              <a:off x="3233325" y="3131025"/>
              <a:ext cx="83400" cy="83400"/>
            </a:xfrm>
            <a:custGeom>
              <a:avLst/>
              <a:gdLst/>
              <a:ahLst/>
              <a:cxnLst/>
              <a:rect l="l" t="t" r="r" b="b"/>
              <a:pathLst>
                <a:path w="3336"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13"/>
            <p:cNvSpPr/>
            <p:nvPr/>
          </p:nvSpPr>
          <p:spPr>
            <a:xfrm>
              <a:off x="3066525" y="3297800"/>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13"/>
            <p:cNvSpPr/>
            <p:nvPr/>
          </p:nvSpPr>
          <p:spPr>
            <a:xfrm>
              <a:off x="3149925" y="3381200"/>
              <a:ext cx="83425" cy="83425"/>
            </a:xfrm>
            <a:custGeom>
              <a:avLst/>
              <a:gdLst/>
              <a:ahLst/>
              <a:cxnLst/>
              <a:rect l="l" t="t" r="r" b="b"/>
              <a:pathLst>
                <a:path w="3337" h="3337"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13"/>
            <p:cNvSpPr/>
            <p:nvPr/>
          </p:nvSpPr>
          <p:spPr>
            <a:xfrm>
              <a:off x="3233325" y="3297800"/>
              <a:ext cx="83400" cy="83425"/>
            </a:xfrm>
            <a:custGeom>
              <a:avLst/>
              <a:gdLst/>
              <a:ahLst/>
              <a:cxnLst/>
              <a:rect l="l" t="t" r="r" b="b"/>
              <a:pathLst>
                <a:path w="3336"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13"/>
            <p:cNvSpPr/>
            <p:nvPr/>
          </p:nvSpPr>
          <p:spPr>
            <a:xfrm>
              <a:off x="3316700" y="3047625"/>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13"/>
            <p:cNvSpPr/>
            <p:nvPr/>
          </p:nvSpPr>
          <p:spPr>
            <a:xfrm>
              <a:off x="3400100" y="2964225"/>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13"/>
            <p:cNvSpPr/>
            <p:nvPr/>
          </p:nvSpPr>
          <p:spPr>
            <a:xfrm>
              <a:off x="3316700" y="3213575"/>
              <a:ext cx="83425" cy="83425"/>
            </a:xfrm>
            <a:custGeom>
              <a:avLst/>
              <a:gdLst/>
              <a:ahLst/>
              <a:cxnLst/>
              <a:rect l="l" t="t" r="r" b="b"/>
              <a:pathLst>
                <a:path w="3337" h="3337" extrusionOk="0">
                  <a:moveTo>
                    <a:pt x="1" y="1"/>
                  </a:moveTo>
                  <a:lnTo>
                    <a:pt x="1"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13"/>
            <p:cNvSpPr/>
            <p:nvPr/>
          </p:nvSpPr>
          <p:spPr>
            <a:xfrm>
              <a:off x="3400100" y="3131025"/>
              <a:ext cx="83425" cy="83400"/>
            </a:xfrm>
            <a:custGeom>
              <a:avLst/>
              <a:gdLst/>
              <a:ahLst/>
              <a:cxnLst/>
              <a:rect l="l" t="t" r="r" b="b"/>
              <a:pathLst>
                <a:path w="3337" h="3336" extrusionOk="0">
                  <a:moveTo>
                    <a:pt x="0" y="0"/>
                  </a:moveTo>
                  <a:lnTo>
                    <a:pt x="0"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13"/>
            <p:cNvSpPr/>
            <p:nvPr/>
          </p:nvSpPr>
          <p:spPr>
            <a:xfrm>
              <a:off x="3316700" y="3381200"/>
              <a:ext cx="83425" cy="83425"/>
            </a:xfrm>
            <a:custGeom>
              <a:avLst/>
              <a:gdLst/>
              <a:ahLst/>
              <a:cxnLst/>
              <a:rect l="l" t="t" r="r" b="b"/>
              <a:pathLst>
                <a:path w="3337" h="3337" extrusionOk="0">
                  <a:moveTo>
                    <a:pt x="1" y="0"/>
                  </a:moveTo>
                  <a:lnTo>
                    <a:pt x="1" y="3336"/>
                  </a:lnTo>
                  <a:lnTo>
                    <a:pt x="3336" y="3336"/>
                  </a:lnTo>
                  <a:lnTo>
                    <a:pt x="3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13"/>
            <p:cNvSpPr/>
            <p:nvPr/>
          </p:nvSpPr>
          <p:spPr>
            <a:xfrm>
              <a:off x="3400100" y="3297800"/>
              <a:ext cx="83425" cy="83425"/>
            </a:xfrm>
            <a:custGeom>
              <a:avLst/>
              <a:gdLst/>
              <a:ahLst/>
              <a:cxnLst/>
              <a:rect l="l" t="t" r="r" b="b"/>
              <a:pathLst>
                <a:path w="3337" h="3337" extrusionOk="0">
                  <a:moveTo>
                    <a:pt x="0" y="1"/>
                  </a:moveTo>
                  <a:lnTo>
                    <a:pt x="0" y="3336"/>
                  </a:lnTo>
                  <a:lnTo>
                    <a:pt x="3336" y="3336"/>
                  </a:lnTo>
                  <a:lnTo>
                    <a:pt x="3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13"/>
            <p:cNvSpPr/>
            <p:nvPr/>
          </p:nvSpPr>
          <p:spPr>
            <a:xfrm>
              <a:off x="3482650" y="3047625"/>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13"/>
            <p:cNvSpPr/>
            <p:nvPr/>
          </p:nvSpPr>
          <p:spPr>
            <a:xfrm>
              <a:off x="3566875" y="296422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13"/>
            <p:cNvSpPr/>
            <p:nvPr/>
          </p:nvSpPr>
          <p:spPr>
            <a:xfrm>
              <a:off x="3482650" y="3213575"/>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13"/>
            <p:cNvSpPr/>
            <p:nvPr/>
          </p:nvSpPr>
          <p:spPr>
            <a:xfrm>
              <a:off x="3566875" y="3131025"/>
              <a:ext cx="83425" cy="83400"/>
            </a:xfrm>
            <a:custGeom>
              <a:avLst/>
              <a:gdLst/>
              <a:ahLst/>
              <a:cxnLst/>
              <a:rect l="l" t="t" r="r" b="b"/>
              <a:pathLst>
                <a:path w="3337" h="3336"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13"/>
            <p:cNvSpPr/>
            <p:nvPr/>
          </p:nvSpPr>
          <p:spPr>
            <a:xfrm>
              <a:off x="3482650" y="3381200"/>
              <a:ext cx="83425" cy="83425"/>
            </a:xfrm>
            <a:custGeom>
              <a:avLst/>
              <a:gdLst/>
              <a:ahLst/>
              <a:cxnLst/>
              <a:rect l="l" t="t" r="r" b="b"/>
              <a:pathLst>
                <a:path w="3337" h="3337" extrusionOk="0">
                  <a:moveTo>
                    <a:pt x="1" y="0"/>
                  </a:moveTo>
                  <a:lnTo>
                    <a:pt x="1" y="3336"/>
                  </a:lnTo>
                  <a:lnTo>
                    <a:pt x="3337" y="3336"/>
                  </a:lnTo>
                  <a:lnTo>
                    <a:pt x="3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13"/>
            <p:cNvSpPr/>
            <p:nvPr/>
          </p:nvSpPr>
          <p:spPr>
            <a:xfrm>
              <a:off x="3566875" y="3297800"/>
              <a:ext cx="83425" cy="83425"/>
            </a:xfrm>
            <a:custGeom>
              <a:avLst/>
              <a:gdLst/>
              <a:ahLst/>
              <a:cxnLst/>
              <a:rect l="l" t="t" r="r" b="b"/>
              <a:pathLst>
                <a:path w="3337" h="3337" extrusionOk="0">
                  <a:moveTo>
                    <a:pt x="1" y="1"/>
                  </a:moveTo>
                  <a:lnTo>
                    <a:pt x="1" y="3336"/>
                  </a:lnTo>
                  <a:lnTo>
                    <a:pt x="3337" y="3336"/>
                  </a:lnTo>
                  <a:lnTo>
                    <a:pt x="33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5" name="Google Shape;45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13"/>
          <p:cNvSpPr txBox="1">
            <a:spLocks noGrp="1"/>
          </p:cNvSpPr>
          <p:nvPr>
            <p:ph type="title" idx="2"/>
          </p:nvPr>
        </p:nvSpPr>
        <p:spPr>
          <a:xfrm>
            <a:off x="937625" y="23737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13"/>
          <p:cNvSpPr txBox="1">
            <a:spLocks noGrp="1"/>
          </p:cNvSpPr>
          <p:nvPr>
            <p:ph type="subTitle" idx="1"/>
          </p:nvPr>
        </p:nvSpPr>
        <p:spPr>
          <a:xfrm>
            <a:off x="937625" y="2904525"/>
            <a:ext cx="2175300" cy="8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58" name="Google Shape;458;p13"/>
          <p:cNvSpPr txBox="1">
            <a:spLocks noGrp="1"/>
          </p:cNvSpPr>
          <p:nvPr>
            <p:ph type="title" idx="3"/>
          </p:nvPr>
        </p:nvSpPr>
        <p:spPr>
          <a:xfrm>
            <a:off x="3478926" y="237375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9" name="Google Shape;459;p13"/>
          <p:cNvSpPr txBox="1">
            <a:spLocks noGrp="1"/>
          </p:cNvSpPr>
          <p:nvPr>
            <p:ph type="subTitle" idx="4"/>
          </p:nvPr>
        </p:nvSpPr>
        <p:spPr>
          <a:xfrm>
            <a:off x="3484350" y="2904525"/>
            <a:ext cx="2175300" cy="8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60" name="Google Shape;460;p13"/>
          <p:cNvSpPr txBox="1">
            <a:spLocks noGrp="1"/>
          </p:cNvSpPr>
          <p:nvPr>
            <p:ph type="title" idx="5"/>
          </p:nvPr>
        </p:nvSpPr>
        <p:spPr>
          <a:xfrm>
            <a:off x="6031071" y="2373758"/>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1" name="Google Shape;461;p13"/>
          <p:cNvSpPr txBox="1">
            <a:spLocks noGrp="1"/>
          </p:cNvSpPr>
          <p:nvPr>
            <p:ph type="subTitle" idx="6"/>
          </p:nvPr>
        </p:nvSpPr>
        <p:spPr>
          <a:xfrm>
            <a:off x="6031075" y="2904525"/>
            <a:ext cx="2175300" cy="82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462" name="Google Shape;462;p13"/>
          <p:cNvSpPr txBox="1">
            <a:spLocks noGrp="1"/>
          </p:cNvSpPr>
          <p:nvPr>
            <p:ph type="title" idx="7" hasCustomPrompt="1"/>
          </p:nvPr>
        </p:nvSpPr>
        <p:spPr>
          <a:xfrm>
            <a:off x="1657925" y="1617522"/>
            <a:ext cx="734700" cy="619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latin typeface="Big Shoulders Text Medium"/>
                <a:ea typeface="Big Shoulders Text Medium"/>
                <a:cs typeface="Big Shoulders Text Medium"/>
                <a:sym typeface="Big Shoulder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3" name="Google Shape;463;p13"/>
          <p:cNvSpPr txBox="1">
            <a:spLocks noGrp="1"/>
          </p:cNvSpPr>
          <p:nvPr>
            <p:ph type="title" idx="8" hasCustomPrompt="1"/>
          </p:nvPr>
        </p:nvSpPr>
        <p:spPr>
          <a:xfrm>
            <a:off x="4204650" y="1617522"/>
            <a:ext cx="734700" cy="619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latin typeface="Big Shoulders Text Medium"/>
                <a:ea typeface="Big Shoulders Text Medium"/>
                <a:cs typeface="Big Shoulders Text Medium"/>
                <a:sym typeface="Big Shoulder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4" name="Google Shape;464;p13"/>
          <p:cNvSpPr txBox="1">
            <a:spLocks noGrp="1"/>
          </p:cNvSpPr>
          <p:nvPr>
            <p:ph type="title" idx="9" hasCustomPrompt="1"/>
          </p:nvPr>
        </p:nvSpPr>
        <p:spPr>
          <a:xfrm>
            <a:off x="6751375" y="1617522"/>
            <a:ext cx="734700" cy="619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accent4"/>
                </a:solidFill>
                <a:latin typeface="Big Shoulders Text Medium"/>
                <a:ea typeface="Big Shoulders Text Medium"/>
                <a:cs typeface="Big Shoulders Text Medium"/>
                <a:sym typeface="Big Shoulder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465" name="Google Shape;465;p13"/>
          <p:cNvGrpSpPr/>
          <p:nvPr/>
        </p:nvGrpSpPr>
        <p:grpSpPr>
          <a:xfrm>
            <a:off x="-4432918" y="-419112"/>
            <a:ext cx="5146140" cy="5143540"/>
            <a:chOff x="1612150" y="687600"/>
            <a:chExt cx="1682075" cy="1681225"/>
          </a:xfrm>
        </p:grpSpPr>
        <p:sp>
          <p:nvSpPr>
            <p:cNvPr id="466" name="Google Shape;466;p13"/>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13"/>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3"/>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13"/>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13"/>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3"/>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3"/>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3"/>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13"/>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13"/>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3"/>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3"/>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3"/>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3"/>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3"/>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3"/>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3"/>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3"/>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13"/>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13"/>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13"/>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13"/>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13"/>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13"/>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13"/>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13"/>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13"/>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13"/>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94" name="Google Shape;494;p13"/>
          <p:cNvSpPr/>
          <p:nvPr/>
        </p:nvSpPr>
        <p:spPr>
          <a:xfrm rot="5400000">
            <a:off x="4300925" y="300250"/>
            <a:ext cx="531300" cy="9154800"/>
          </a:xfrm>
          <a:prstGeom prst="rect">
            <a:avLst/>
          </a:pr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5" name="Google Shape;495;p13"/>
          <p:cNvPicPr preferRelativeResize="0"/>
          <p:nvPr/>
        </p:nvPicPr>
        <p:blipFill rotWithShape="1">
          <a:blip r:embed="rId2">
            <a:alphaModFix/>
          </a:blip>
          <a:srcRect l="62444" t="34230" r="17399" b="34230"/>
          <a:stretch/>
        </p:blipFill>
        <p:spPr>
          <a:xfrm>
            <a:off x="7991675" y="657150"/>
            <a:ext cx="1109427" cy="960376"/>
          </a:xfrm>
          <a:prstGeom prst="rect">
            <a:avLst/>
          </a:prstGeom>
          <a:noFill/>
          <a:ln>
            <a:noFill/>
          </a:ln>
        </p:spPr>
      </p:pic>
      <p:pic>
        <p:nvPicPr>
          <p:cNvPr id="496" name="Google Shape;496;p13"/>
          <p:cNvPicPr preferRelativeResize="0"/>
          <p:nvPr/>
        </p:nvPicPr>
        <p:blipFill rotWithShape="1">
          <a:blip r:embed="rId2">
            <a:alphaModFix/>
          </a:blip>
          <a:srcRect l="42001" t="34230" r="37841" b="34230"/>
          <a:stretch/>
        </p:blipFill>
        <p:spPr>
          <a:xfrm rot="1498213">
            <a:off x="10725" y="3742624"/>
            <a:ext cx="1109428" cy="960378"/>
          </a:xfrm>
          <a:prstGeom prst="rect">
            <a:avLst/>
          </a:prstGeom>
          <a:noFill/>
          <a:ln>
            <a:noFill/>
          </a:ln>
        </p:spPr>
      </p:pic>
      <p:sp>
        <p:nvSpPr>
          <p:cNvPr id="497" name="Google Shape;497;p13"/>
          <p:cNvSpPr/>
          <p:nvPr/>
        </p:nvSpPr>
        <p:spPr>
          <a:xfrm>
            <a:off x="8627425" y="161753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13"/>
          <p:cNvSpPr/>
          <p:nvPr/>
        </p:nvSpPr>
        <p:spPr>
          <a:xfrm>
            <a:off x="132300" y="3553358"/>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13"/>
          <p:cNvSpPr/>
          <p:nvPr/>
        </p:nvSpPr>
        <p:spPr>
          <a:xfrm>
            <a:off x="8277325" y="4724795"/>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13"/>
          <p:cNvSpPr/>
          <p:nvPr/>
        </p:nvSpPr>
        <p:spPr>
          <a:xfrm>
            <a:off x="7767775" y="139308"/>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7"/>
        <p:cNvGrpSpPr/>
        <p:nvPr/>
      </p:nvGrpSpPr>
      <p:grpSpPr>
        <a:xfrm>
          <a:off x="0" y="0"/>
          <a:ext cx="0" cy="0"/>
          <a:chOff x="0" y="0"/>
          <a:chExt cx="0" cy="0"/>
        </a:xfrm>
      </p:grpSpPr>
      <p:grpSp>
        <p:nvGrpSpPr>
          <p:cNvPr id="538" name="Google Shape;538;p15"/>
          <p:cNvGrpSpPr/>
          <p:nvPr/>
        </p:nvGrpSpPr>
        <p:grpSpPr>
          <a:xfrm>
            <a:off x="5629707" y="2816626"/>
            <a:ext cx="5146140" cy="5143540"/>
            <a:chOff x="1612150" y="687600"/>
            <a:chExt cx="1682075" cy="1681225"/>
          </a:xfrm>
        </p:grpSpPr>
        <p:sp>
          <p:nvSpPr>
            <p:cNvPr id="539" name="Google Shape;539;p15"/>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0" name="Google Shape;540;p15"/>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1" name="Google Shape;541;p15"/>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2" name="Google Shape;542;p15"/>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3" name="Google Shape;543;p15"/>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4" name="Google Shape;544;p15"/>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5" name="Google Shape;545;p15"/>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6" name="Google Shape;546;p15"/>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7" name="Google Shape;547;p15"/>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8" name="Google Shape;548;p15"/>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49" name="Google Shape;549;p15"/>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0" name="Google Shape;550;p15"/>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1" name="Google Shape;551;p15"/>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2" name="Google Shape;552;p15"/>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3" name="Google Shape;553;p15"/>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4" name="Google Shape;554;p15"/>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5" name="Google Shape;555;p15"/>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6" name="Google Shape;556;p15"/>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7" name="Google Shape;557;p15"/>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8" name="Google Shape;558;p15"/>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59" name="Google Shape;559;p15"/>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0" name="Google Shape;560;p15"/>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1" name="Google Shape;561;p15"/>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2" name="Google Shape;562;p15"/>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3" name="Google Shape;563;p15"/>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4" name="Google Shape;564;p15"/>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5" name="Google Shape;565;p15"/>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6" name="Google Shape;566;p15"/>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grpSp>
        <p:nvGrpSpPr>
          <p:cNvPr id="567" name="Google Shape;567;p15"/>
          <p:cNvGrpSpPr/>
          <p:nvPr/>
        </p:nvGrpSpPr>
        <p:grpSpPr>
          <a:xfrm>
            <a:off x="-3782468" y="-539549"/>
            <a:ext cx="5146140" cy="5143540"/>
            <a:chOff x="1612150" y="687600"/>
            <a:chExt cx="1682075" cy="1681225"/>
          </a:xfrm>
        </p:grpSpPr>
        <p:sp>
          <p:nvSpPr>
            <p:cNvPr id="568" name="Google Shape;568;p15"/>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69" name="Google Shape;569;p15"/>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0" name="Google Shape;570;p15"/>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1" name="Google Shape;571;p15"/>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2" name="Google Shape;572;p15"/>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3" name="Google Shape;573;p15"/>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4" name="Google Shape;574;p15"/>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5" name="Google Shape;575;p15"/>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6" name="Google Shape;576;p15"/>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7" name="Google Shape;577;p15"/>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8" name="Google Shape;578;p15"/>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79" name="Google Shape;579;p15"/>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0" name="Google Shape;580;p15"/>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1" name="Google Shape;581;p15"/>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2" name="Google Shape;582;p15"/>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3" name="Google Shape;583;p15"/>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4" name="Google Shape;584;p15"/>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5" name="Google Shape;585;p15"/>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6" name="Google Shape;586;p15"/>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7" name="Google Shape;587;p15"/>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8" name="Google Shape;588;p15"/>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89" name="Google Shape;589;p15"/>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0" name="Google Shape;590;p15"/>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1" name="Google Shape;591;p15"/>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2" name="Google Shape;592;p15"/>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3" name="Google Shape;593;p15"/>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4" name="Google Shape;594;p15"/>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5" name="Google Shape;595;p15"/>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grpSp>
        <p:nvGrpSpPr>
          <p:cNvPr id="596" name="Google Shape;596;p15"/>
          <p:cNvGrpSpPr/>
          <p:nvPr/>
        </p:nvGrpSpPr>
        <p:grpSpPr>
          <a:xfrm>
            <a:off x="4286182" y="-4244174"/>
            <a:ext cx="5146140" cy="5143540"/>
            <a:chOff x="1612150" y="687600"/>
            <a:chExt cx="1682075" cy="1681225"/>
          </a:xfrm>
        </p:grpSpPr>
        <p:sp>
          <p:nvSpPr>
            <p:cNvPr id="597" name="Google Shape;597;p15"/>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8" name="Google Shape;598;p15"/>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599" name="Google Shape;599;p15"/>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0" name="Google Shape;600;p15"/>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1" name="Google Shape;601;p15"/>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2" name="Google Shape;602;p15"/>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3" name="Google Shape;603;p15"/>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4" name="Google Shape;604;p15"/>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5" name="Google Shape;605;p15"/>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6" name="Google Shape;606;p15"/>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7" name="Google Shape;607;p15"/>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8" name="Google Shape;608;p15"/>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9" name="Google Shape;609;p15"/>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0" name="Google Shape;610;p15"/>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1" name="Google Shape;611;p15"/>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2" name="Google Shape;612;p15"/>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3" name="Google Shape;613;p15"/>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4" name="Google Shape;614;p15"/>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5" name="Google Shape;615;p15"/>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6" name="Google Shape;616;p15"/>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7" name="Google Shape;617;p15"/>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8" name="Google Shape;618;p15"/>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19" name="Google Shape;619;p15"/>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20" name="Google Shape;620;p15"/>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21" name="Google Shape;621;p15"/>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22" name="Google Shape;622;p15"/>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23" name="Google Shape;623;p15"/>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24" name="Google Shape;624;p15"/>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625" name="Google Shape;625;p15"/>
          <p:cNvSpPr txBox="1">
            <a:spLocks noGrp="1"/>
          </p:cNvSpPr>
          <p:nvPr>
            <p:ph type="title"/>
          </p:nvPr>
        </p:nvSpPr>
        <p:spPr>
          <a:xfrm>
            <a:off x="4344425" y="2643100"/>
            <a:ext cx="3573000" cy="5319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sz="24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6" name="Google Shape;626;p15"/>
          <p:cNvSpPr txBox="1">
            <a:spLocks noGrp="1"/>
          </p:cNvSpPr>
          <p:nvPr>
            <p:ph type="subTitle" idx="1"/>
          </p:nvPr>
        </p:nvSpPr>
        <p:spPr>
          <a:xfrm>
            <a:off x="1226400" y="1054113"/>
            <a:ext cx="6691200" cy="1478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627" name="Google Shape;627;p15"/>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28" name="Google Shape;628;p15"/>
          <p:cNvPicPr preferRelativeResize="0"/>
          <p:nvPr/>
        </p:nvPicPr>
        <p:blipFill>
          <a:blip r:embed="rId2">
            <a:alphaModFix/>
          </a:blip>
          <a:stretch>
            <a:fillRect/>
          </a:stretch>
        </p:blipFill>
        <p:spPr>
          <a:xfrm>
            <a:off x="289500" y="2816625"/>
            <a:ext cx="2474524" cy="2104475"/>
          </a:xfrm>
          <a:prstGeom prst="rect">
            <a:avLst/>
          </a:prstGeom>
          <a:noFill/>
          <a:ln>
            <a:noFill/>
          </a:ln>
        </p:spPr>
      </p:pic>
      <p:sp>
        <p:nvSpPr>
          <p:cNvPr id="629" name="Google Shape;629;p15"/>
          <p:cNvSpPr/>
          <p:nvPr/>
        </p:nvSpPr>
        <p:spPr>
          <a:xfrm>
            <a:off x="8207888" y="4212450"/>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15"/>
          <p:cNvSpPr/>
          <p:nvPr/>
        </p:nvSpPr>
        <p:spPr>
          <a:xfrm>
            <a:off x="7713488" y="3697575"/>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15"/>
          <p:cNvSpPr/>
          <p:nvPr/>
        </p:nvSpPr>
        <p:spPr>
          <a:xfrm>
            <a:off x="8129800" y="303239"/>
            <a:ext cx="349918" cy="348555"/>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15"/>
          <p:cNvSpPr/>
          <p:nvPr/>
        </p:nvSpPr>
        <p:spPr>
          <a:xfrm>
            <a:off x="8364150" y="539504"/>
            <a:ext cx="462884" cy="46106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15"/>
          <p:cNvSpPr/>
          <p:nvPr/>
        </p:nvSpPr>
        <p:spPr>
          <a:xfrm>
            <a:off x="235188" y="1965038"/>
            <a:ext cx="650664" cy="619181"/>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4"/>
        <p:cNvGrpSpPr/>
        <p:nvPr/>
      </p:nvGrpSpPr>
      <p:grpSpPr>
        <a:xfrm>
          <a:off x="0" y="0"/>
          <a:ext cx="0" cy="0"/>
          <a:chOff x="0" y="0"/>
          <a:chExt cx="0" cy="0"/>
        </a:xfrm>
      </p:grpSpPr>
      <p:sp>
        <p:nvSpPr>
          <p:cNvPr id="635" name="Google Shape;635;p16"/>
          <p:cNvSpPr txBox="1">
            <a:spLocks noGrp="1"/>
          </p:cNvSpPr>
          <p:nvPr>
            <p:ph type="title"/>
          </p:nvPr>
        </p:nvSpPr>
        <p:spPr>
          <a:xfrm>
            <a:off x="3733850" y="540000"/>
            <a:ext cx="4448100" cy="1242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500"/>
              <a:buNone/>
              <a:defRPr sz="85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6" name="Google Shape;636;p16"/>
          <p:cNvSpPr txBox="1">
            <a:spLocks noGrp="1"/>
          </p:cNvSpPr>
          <p:nvPr>
            <p:ph type="subTitle" idx="1"/>
          </p:nvPr>
        </p:nvSpPr>
        <p:spPr>
          <a:xfrm>
            <a:off x="3733800" y="1841450"/>
            <a:ext cx="4448100" cy="116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7" name="Google Shape;637;p16"/>
          <p:cNvSpPr txBox="1"/>
          <p:nvPr/>
        </p:nvSpPr>
        <p:spPr>
          <a:xfrm>
            <a:off x="3484975"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naheim"/>
                <a:ea typeface="Anaheim"/>
                <a:cs typeface="Anaheim"/>
                <a:sym typeface="Anaheim"/>
              </a:rPr>
              <a:t>CREDITS:</a:t>
            </a:r>
            <a:r>
              <a:rPr lang="en" sz="1200">
                <a:solidFill>
                  <a:schemeClr val="dk1"/>
                </a:solidFill>
                <a:latin typeface="Anaheim"/>
                <a:ea typeface="Anaheim"/>
                <a:cs typeface="Anaheim"/>
                <a:sym typeface="Anaheim"/>
              </a:rPr>
              <a:t> This presentation template was created by </a:t>
            </a:r>
            <a:r>
              <a:rPr lang="en" sz="1200" b="1" u="sng">
                <a:solidFill>
                  <a:schemeClr val="hlink"/>
                </a:solidFill>
                <a:latin typeface="Anaheim"/>
                <a:ea typeface="Anaheim"/>
                <a:cs typeface="Anaheim"/>
                <a:sym typeface="Anaheim"/>
                <a:hlinkClick r:id="rId2"/>
              </a:rPr>
              <a:t>Slidesgo</a:t>
            </a:r>
            <a:r>
              <a:rPr lang="en" sz="1200">
                <a:solidFill>
                  <a:schemeClr val="dk1"/>
                </a:solidFill>
                <a:latin typeface="Anaheim"/>
                <a:ea typeface="Anaheim"/>
                <a:cs typeface="Anaheim"/>
                <a:sym typeface="Anaheim"/>
              </a:rPr>
              <a:t>, and includes icons by </a:t>
            </a:r>
            <a:r>
              <a:rPr lang="en" sz="1200" b="1" u="sng">
                <a:solidFill>
                  <a:schemeClr val="dk1"/>
                </a:solid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dk1"/>
                </a:solidFill>
                <a:latin typeface="Anaheim"/>
                <a:ea typeface="Anaheim"/>
                <a:cs typeface="Anaheim"/>
                <a:sym typeface="Anaheim"/>
              </a:rPr>
              <a:t>, and infographics &amp; images by </a:t>
            </a:r>
            <a:r>
              <a:rPr lang="en" sz="1200" b="1" u="sng">
                <a:solidFill>
                  <a:schemeClr val="dk1"/>
                </a:solid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naheim"/>
                <a:ea typeface="Anaheim"/>
                <a:cs typeface="Anaheim"/>
                <a:sym typeface="Anaheim"/>
              </a:rPr>
              <a:t> </a:t>
            </a:r>
            <a:endParaRPr sz="1200" b="1" u="sng" dirty="0">
              <a:solidFill>
                <a:schemeClr val="dk1"/>
              </a:solidFill>
              <a:latin typeface="Anaheim"/>
              <a:ea typeface="Anaheim"/>
              <a:cs typeface="Anaheim"/>
              <a:sym typeface="Anaheim"/>
            </a:endParaRPr>
          </a:p>
        </p:txBody>
      </p:sp>
      <p:grpSp>
        <p:nvGrpSpPr>
          <p:cNvPr id="638" name="Google Shape;638;p16"/>
          <p:cNvGrpSpPr/>
          <p:nvPr/>
        </p:nvGrpSpPr>
        <p:grpSpPr>
          <a:xfrm>
            <a:off x="-1922643" y="-24"/>
            <a:ext cx="5146140" cy="5143540"/>
            <a:chOff x="1612150" y="687600"/>
            <a:chExt cx="1682075" cy="1681225"/>
          </a:xfrm>
        </p:grpSpPr>
        <p:sp>
          <p:nvSpPr>
            <p:cNvPr id="639" name="Google Shape;639;p16"/>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0" name="Google Shape;640;p16"/>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1" name="Google Shape;641;p16"/>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2" name="Google Shape;642;p16"/>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3" name="Google Shape;643;p16"/>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4" name="Google Shape;644;p16"/>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5" name="Google Shape;645;p16"/>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6" name="Google Shape;646;p16"/>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7" name="Google Shape;647;p16"/>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8" name="Google Shape;648;p16"/>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49" name="Google Shape;649;p16"/>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0" name="Google Shape;650;p16"/>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1" name="Google Shape;651;p16"/>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2" name="Google Shape;652;p16"/>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3" name="Google Shape;653;p16"/>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4" name="Google Shape;654;p16"/>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5" name="Google Shape;655;p16"/>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6" name="Google Shape;656;p16"/>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7" name="Google Shape;657;p16"/>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8" name="Google Shape;658;p16"/>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59" name="Google Shape;659;p16"/>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0" name="Google Shape;660;p16"/>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1" name="Google Shape;661;p16"/>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2" name="Google Shape;662;p16"/>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3" name="Google Shape;663;p16"/>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4" name="Google Shape;664;p16"/>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5" name="Google Shape;665;p16"/>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66" name="Google Shape;666;p16"/>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sp>
        <p:nvSpPr>
          <p:cNvPr id="667" name="Google Shape;667;p16"/>
          <p:cNvSpPr/>
          <p:nvPr/>
        </p:nvSpPr>
        <p:spPr>
          <a:xfrm>
            <a:off x="2615000" y="189599"/>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16"/>
          <p:cNvSpPr/>
          <p:nvPr/>
        </p:nvSpPr>
        <p:spPr>
          <a:xfrm>
            <a:off x="7714075" y="118975"/>
            <a:ext cx="363904" cy="362466"/>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16"/>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16"/>
          <p:cNvSpPr/>
          <p:nvPr/>
        </p:nvSpPr>
        <p:spPr>
          <a:xfrm>
            <a:off x="198225" y="4278249"/>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671"/>
        <p:cNvGrpSpPr/>
        <p:nvPr/>
      </p:nvGrpSpPr>
      <p:grpSpPr>
        <a:xfrm>
          <a:off x="0" y="0"/>
          <a:ext cx="0" cy="0"/>
          <a:chOff x="0" y="0"/>
          <a:chExt cx="0" cy="0"/>
        </a:xfrm>
      </p:grpSpPr>
      <p:sp>
        <p:nvSpPr>
          <p:cNvPr id="672" name="Google Shape;6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3" name="Google Shape;673;p17"/>
          <p:cNvSpPr txBox="1">
            <a:spLocks noGrp="1"/>
          </p:cNvSpPr>
          <p:nvPr>
            <p:ph type="subTitle" idx="1"/>
          </p:nvPr>
        </p:nvSpPr>
        <p:spPr>
          <a:xfrm>
            <a:off x="4985239" y="1667625"/>
            <a:ext cx="2947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4" name="Google Shape;674;p17"/>
          <p:cNvSpPr txBox="1">
            <a:spLocks noGrp="1"/>
          </p:cNvSpPr>
          <p:nvPr>
            <p:ph type="subTitle" idx="2"/>
          </p:nvPr>
        </p:nvSpPr>
        <p:spPr>
          <a:xfrm>
            <a:off x="1211050" y="1667625"/>
            <a:ext cx="2947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5" name="Google Shape;675;p17"/>
          <p:cNvSpPr/>
          <p:nvPr/>
        </p:nvSpPr>
        <p:spPr>
          <a:xfrm rot="5400000">
            <a:off x="4300925" y="300250"/>
            <a:ext cx="531300" cy="915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17"/>
          <p:cNvSpPr/>
          <p:nvPr/>
        </p:nvSpPr>
        <p:spPr>
          <a:xfrm>
            <a:off x="7024000" y="285550"/>
            <a:ext cx="533725" cy="50790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17"/>
          <p:cNvSpPr/>
          <p:nvPr/>
        </p:nvSpPr>
        <p:spPr>
          <a:xfrm>
            <a:off x="8430775" y="1309738"/>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17"/>
          <p:cNvSpPr/>
          <p:nvPr/>
        </p:nvSpPr>
        <p:spPr>
          <a:xfrm>
            <a:off x="8614975" y="1443805"/>
            <a:ext cx="419398" cy="417768"/>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17"/>
          <p:cNvSpPr/>
          <p:nvPr/>
        </p:nvSpPr>
        <p:spPr>
          <a:xfrm>
            <a:off x="791650" y="4725542"/>
            <a:ext cx="419398" cy="417768"/>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17"/>
          <p:cNvSpPr/>
          <p:nvPr/>
        </p:nvSpPr>
        <p:spPr>
          <a:xfrm>
            <a:off x="1143475" y="466876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81" name="Google Shape;681;p17"/>
          <p:cNvPicPr preferRelativeResize="0"/>
          <p:nvPr/>
        </p:nvPicPr>
        <p:blipFill>
          <a:blip r:embed="rId2">
            <a:alphaModFix/>
          </a:blip>
          <a:stretch>
            <a:fillRect/>
          </a:stretch>
        </p:blipFill>
        <p:spPr>
          <a:xfrm>
            <a:off x="7511038" y="310950"/>
            <a:ext cx="1191975" cy="840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 Shoulders Text"/>
              <a:buNone/>
              <a:defRPr sz="3500" b="1">
                <a:solidFill>
                  <a:schemeClr val="dk1"/>
                </a:solidFill>
                <a:latin typeface="Big Shoulders Text"/>
                <a:ea typeface="Big Shoulders Text"/>
                <a:cs typeface="Big Shoulders Text"/>
                <a:sym typeface="Big Shoulders Tex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2" r:id="rId8"/>
    <p:sldLayoutId id="2147483663" r:id="rId9"/>
    <p:sldLayoutId id="2147483664" r:id="rId10"/>
    <p:sldLayoutId id="2147483665" r:id="rId11"/>
    <p:sldLayoutId id="2147483673" r:id="rId12"/>
    <p:sldLayoutId id="2147483674" r:id="rId13"/>
    <p:sldLayoutId id="2147483675" r:id="rId14"/>
    <p:sldLayoutId id="2147483677" r:id="rId15"/>
    <p:sldLayoutId id="2147483678" r:id="rId16"/>
    <p:sldLayoutId id="214748368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shashwatwork/web-page-phishing-detection-datase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39"/>
          <p:cNvSpPr/>
          <p:nvPr/>
        </p:nvSpPr>
        <p:spPr>
          <a:xfrm>
            <a:off x="550175" y="596925"/>
            <a:ext cx="1571530" cy="3272111"/>
          </a:xfrm>
          <a:custGeom>
            <a:avLst/>
            <a:gdLst/>
            <a:ahLst/>
            <a:cxnLst/>
            <a:rect l="l" t="t" r="r" b="b"/>
            <a:pathLst>
              <a:path w="30456" h="63413" fill="none" extrusionOk="0">
                <a:moveTo>
                  <a:pt x="30456" y="63412"/>
                </a:moveTo>
                <a:lnTo>
                  <a:pt x="1" y="63412"/>
                </a:lnTo>
                <a:lnTo>
                  <a:pt x="1" y="15211"/>
                </a:lnTo>
                <a:cubicBezTo>
                  <a:pt x="1" y="6805"/>
                  <a:pt x="6806" y="0"/>
                  <a:pt x="15245" y="0"/>
                </a:cubicBezTo>
                <a:lnTo>
                  <a:pt x="15245" y="0"/>
                </a:lnTo>
                <a:cubicBezTo>
                  <a:pt x="23651" y="0"/>
                  <a:pt x="30456" y="6805"/>
                  <a:pt x="30456" y="15211"/>
                </a:cubicBezTo>
                <a:close/>
              </a:path>
            </a:pathLst>
          </a:custGeom>
          <a:solidFill>
            <a:schemeClr val="lt2"/>
          </a:solidFill>
          <a:ln w="28575" cap="flat"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5" name="Google Shape;1835;p39"/>
          <p:cNvSpPr/>
          <p:nvPr/>
        </p:nvSpPr>
        <p:spPr>
          <a:xfrm>
            <a:off x="3166325" y="371625"/>
            <a:ext cx="5264700" cy="349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6" name="Google Shape;1836;p39"/>
          <p:cNvSpPr txBox="1">
            <a:spLocks noGrp="1"/>
          </p:cNvSpPr>
          <p:nvPr>
            <p:ph type="ctrTitle"/>
          </p:nvPr>
        </p:nvSpPr>
        <p:spPr>
          <a:xfrm>
            <a:off x="3166325" y="372500"/>
            <a:ext cx="5294100" cy="34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sz="4400" dirty="0">
                <a:latin typeface="Big Shoulders Text" pitchFamily="2" charset="0"/>
              </a:rPr>
              <a:t>Principales características para detectar sitios web de Phishing</a:t>
            </a:r>
            <a:endParaRPr sz="4400" dirty="0">
              <a:latin typeface="Big Shoulders Text" pitchFamily="2" charset="0"/>
            </a:endParaRPr>
          </a:p>
        </p:txBody>
      </p:sp>
      <p:sp>
        <p:nvSpPr>
          <p:cNvPr id="1837" name="Google Shape;1837;p39"/>
          <p:cNvSpPr txBox="1">
            <a:spLocks noGrp="1"/>
          </p:cNvSpPr>
          <p:nvPr>
            <p:ph type="subTitle" idx="1"/>
          </p:nvPr>
        </p:nvSpPr>
        <p:spPr>
          <a:xfrm>
            <a:off x="3548975" y="3959325"/>
            <a:ext cx="4528800" cy="6526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Creado por: Carlos Guerrero Navarro</a:t>
            </a:r>
          </a:p>
          <a:p>
            <a:pPr marL="0" lvl="0" indent="0" algn="ctr" rtl="0">
              <a:spcBef>
                <a:spcPts val="0"/>
              </a:spcBef>
              <a:spcAft>
                <a:spcPts val="0"/>
              </a:spcAft>
              <a:buNone/>
            </a:pPr>
            <a:r>
              <a:rPr lang="en" dirty="0"/>
              <a:t>Universidad de las Américas – Coding Dojo</a:t>
            </a:r>
          </a:p>
        </p:txBody>
      </p:sp>
      <p:pic>
        <p:nvPicPr>
          <p:cNvPr id="1838" name="Google Shape;1838;p39"/>
          <p:cNvPicPr preferRelativeResize="0"/>
          <p:nvPr/>
        </p:nvPicPr>
        <p:blipFill rotWithShape="1">
          <a:blip r:embed="rId3">
            <a:alphaModFix/>
          </a:blip>
          <a:srcRect l="-1192" t="-3541" r="-2541"/>
          <a:stretch/>
        </p:blipFill>
        <p:spPr>
          <a:xfrm>
            <a:off x="100800" y="1736799"/>
            <a:ext cx="2886950" cy="2689925"/>
          </a:xfrm>
          <a:prstGeom prst="rect">
            <a:avLst/>
          </a:prstGeom>
          <a:noFill/>
          <a:ln>
            <a:noFill/>
          </a:ln>
        </p:spPr>
      </p:pic>
      <p:grpSp>
        <p:nvGrpSpPr>
          <p:cNvPr id="1839" name="Google Shape;1839;p39"/>
          <p:cNvGrpSpPr/>
          <p:nvPr/>
        </p:nvGrpSpPr>
        <p:grpSpPr>
          <a:xfrm>
            <a:off x="7391269" y="2935472"/>
            <a:ext cx="418128" cy="586901"/>
            <a:chOff x="3385925" y="2085275"/>
            <a:chExt cx="229350" cy="321925"/>
          </a:xfrm>
        </p:grpSpPr>
        <p:sp>
          <p:nvSpPr>
            <p:cNvPr id="1840" name="Google Shape;1840;p39"/>
            <p:cNvSpPr/>
            <p:nvPr/>
          </p:nvSpPr>
          <p:spPr>
            <a:xfrm>
              <a:off x="3405100" y="2113625"/>
              <a:ext cx="181825" cy="279400"/>
            </a:xfrm>
            <a:custGeom>
              <a:avLst/>
              <a:gdLst/>
              <a:ahLst/>
              <a:cxnLst/>
              <a:rect l="l" t="t" r="r" b="b"/>
              <a:pathLst>
                <a:path w="7273" h="11176" extrusionOk="0">
                  <a:moveTo>
                    <a:pt x="634" y="0"/>
                  </a:moveTo>
                  <a:lnTo>
                    <a:pt x="1" y="67"/>
                  </a:lnTo>
                  <a:lnTo>
                    <a:pt x="1268" y="8707"/>
                  </a:lnTo>
                  <a:lnTo>
                    <a:pt x="1902" y="8640"/>
                  </a:lnTo>
                  <a:lnTo>
                    <a:pt x="1802" y="8006"/>
                  </a:lnTo>
                  <a:lnTo>
                    <a:pt x="2436" y="7906"/>
                  </a:lnTo>
                  <a:lnTo>
                    <a:pt x="2302" y="7306"/>
                  </a:lnTo>
                  <a:lnTo>
                    <a:pt x="2936" y="7206"/>
                  </a:lnTo>
                  <a:lnTo>
                    <a:pt x="2836" y="6572"/>
                  </a:lnTo>
                  <a:lnTo>
                    <a:pt x="3470" y="6505"/>
                  </a:lnTo>
                  <a:lnTo>
                    <a:pt x="3637" y="7706"/>
                  </a:lnTo>
                  <a:lnTo>
                    <a:pt x="4270" y="7639"/>
                  </a:lnTo>
                  <a:lnTo>
                    <a:pt x="4437" y="8873"/>
                  </a:lnTo>
                  <a:lnTo>
                    <a:pt x="5071" y="8807"/>
                  </a:lnTo>
                  <a:lnTo>
                    <a:pt x="5238" y="10008"/>
                  </a:lnTo>
                  <a:lnTo>
                    <a:pt x="5838" y="9907"/>
                  </a:lnTo>
                  <a:lnTo>
                    <a:pt x="6005" y="11175"/>
                  </a:lnTo>
                  <a:lnTo>
                    <a:pt x="7272" y="10975"/>
                  </a:lnTo>
                  <a:lnTo>
                    <a:pt x="7106" y="9741"/>
                  </a:lnTo>
                  <a:lnTo>
                    <a:pt x="6472" y="9841"/>
                  </a:lnTo>
                  <a:lnTo>
                    <a:pt x="6272" y="8573"/>
                  </a:lnTo>
                  <a:lnTo>
                    <a:pt x="5671" y="8707"/>
                  </a:lnTo>
                  <a:lnTo>
                    <a:pt x="5471" y="7472"/>
                  </a:lnTo>
                  <a:lnTo>
                    <a:pt x="4904" y="7539"/>
                  </a:lnTo>
                  <a:lnTo>
                    <a:pt x="4604" y="5704"/>
                  </a:lnTo>
                  <a:lnTo>
                    <a:pt x="7072" y="5338"/>
                  </a:lnTo>
                  <a:lnTo>
                    <a:pt x="6972" y="4704"/>
                  </a:lnTo>
                  <a:lnTo>
                    <a:pt x="6338" y="4837"/>
                  </a:lnTo>
                  <a:lnTo>
                    <a:pt x="6272" y="4203"/>
                  </a:lnTo>
                  <a:lnTo>
                    <a:pt x="5638" y="4303"/>
                  </a:lnTo>
                  <a:lnTo>
                    <a:pt x="5571" y="3670"/>
                  </a:lnTo>
                  <a:lnTo>
                    <a:pt x="4937" y="3736"/>
                  </a:lnTo>
                  <a:lnTo>
                    <a:pt x="4837" y="3169"/>
                  </a:lnTo>
                  <a:lnTo>
                    <a:pt x="4237" y="3236"/>
                  </a:lnTo>
                  <a:lnTo>
                    <a:pt x="4137" y="2636"/>
                  </a:lnTo>
                  <a:lnTo>
                    <a:pt x="3570" y="2702"/>
                  </a:lnTo>
                  <a:lnTo>
                    <a:pt x="3436" y="2069"/>
                  </a:lnTo>
                  <a:lnTo>
                    <a:pt x="2836" y="2202"/>
                  </a:lnTo>
                  <a:lnTo>
                    <a:pt x="2736" y="1568"/>
                  </a:lnTo>
                  <a:lnTo>
                    <a:pt x="2135" y="1668"/>
                  </a:lnTo>
                  <a:lnTo>
                    <a:pt x="2069" y="1034"/>
                  </a:lnTo>
                  <a:lnTo>
                    <a:pt x="1435" y="1135"/>
                  </a:lnTo>
                  <a:lnTo>
                    <a:pt x="1335" y="534"/>
                  </a:lnTo>
                  <a:lnTo>
                    <a:pt x="734" y="634"/>
                  </a:lnTo>
                  <a:lnTo>
                    <a:pt x="634" y="0"/>
                  </a:lnTo>
                  <a:close/>
                </a:path>
              </a:pathLst>
            </a:custGeom>
            <a:solidFill>
              <a:srgbClr val="FC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9"/>
            <p:cNvSpPr/>
            <p:nvPr/>
          </p:nvSpPr>
          <p:spPr>
            <a:xfrm>
              <a:off x="3385925" y="2085275"/>
              <a:ext cx="68400" cy="279375"/>
            </a:xfrm>
            <a:custGeom>
              <a:avLst/>
              <a:gdLst/>
              <a:ahLst/>
              <a:cxnLst/>
              <a:rect l="l" t="t" r="r" b="b"/>
              <a:pathLst>
                <a:path w="2736" h="11175" extrusionOk="0">
                  <a:moveTo>
                    <a:pt x="601" y="0"/>
                  </a:moveTo>
                  <a:lnTo>
                    <a:pt x="0" y="100"/>
                  </a:lnTo>
                  <a:lnTo>
                    <a:pt x="1602" y="11175"/>
                  </a:lnTo>
                  <a:lnTo>
                    <a:pt x="2202" y="11041"/>
                  </a:lnTo>
                  <a:lnTo>
                    <a:pt x="2102" y="10474"/>
                  </a:lnTo>
                  <a:lnTo>
                    <a:pt x="2736" y="10374"/>
                  </a:lnTo>
                  <a:lnTo>
                    <a:pt x="2669" y="9774"/>
                  </a:lnTo>
                  <a:lnTo>
                    <a:pt x="2035" y="9841"/>
                  </a:lnTo>
                  <a:lnTo>
                    <a:pt x="1935" y="9207"/>
                  </a:lnTo>
                  <a:lnTo>
                    <a:pt x="768" y="1201"/>
                  </a:lnTo>
                  <a:lnTo>
                    <a:pt x="1401" y="1134"/>
                  </a:lnTo>
                  <a:lnTo>
                    <a:pt x="1268" y="501"/>
                  </a:lnTo>
                  <a:lnTo>
                    <a:pt x="701" y="601"/>
                  </a:lnTo>
                  <a:lnTo>
                    <a:pt x="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2" name="Google Shape;1842;p39"/>
            <p:cNvSpPr/>
            <p:nvPr/>
          </p:nvSpPr>
          <p:spPr>
            <a:xfrm>
              <a:off x="3450125" y="2311275"/>
              <a:ext cx="17550" cy="18350"/>
            </a:xfrm>
            <a:custGeom>
              <a:avLst/>
              <a:gdLst/>
              <a:ahLst/>
              <a:cxnLst/>
              <a:rect l="l" t="t" r="r" b="b"/>
              <a:pathLst>
                <a:path w="702" h="734" extrusionOk="0">
                  <a:moveTo>
                    <a:pt x="635" y="0"/>
                  </a:moveTo>
                  <a:lnTo>
                    <a:pt x="1" y="100"/>
                  </a:lnTo>
                  <a:lnTo>
                    <a:pt x="101" y="734"/>
                  </a:lnTo>
                  <a:lnTo>
                    <a:pt x="701" y="634"/>
                  </a:lnTo>
                  <a:lnTo>
                    <a:pt x="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3" name="Google Shape;1843;p39"/>
            <p:cNvSpPr/>
            <p:nvPr/>
          </p:nvSpPr>
          <p:spPr>
            <a:xfrm>
              <a:off x="3462650" y="2276250"/>
              <a:ext cx="33375" cy="35050"/>
            </a:xfrm>
            <a:custGeom>
              <a:avLst/>
              <a:gdLst/>
              <a:ahLst/>
              <a:cxnLst/>
              <a:rect l="l" t="t" r="r" b="b"/>
              <a:pathLst>
                <a:path w="1335" h="1402" extrusionOk="0">
                  <a:moveTo>
                    <a:pt x="1168" y="0"/>
                  </a:moveTo>
                  <a:lnTo>
                    <a:pt x="534" y="67"/>
                  </a:lnTo>
                  <a:lnTo>
                    <a:pt x="634" y="701"/>
                  </a:lnTo>
                  <a:lnTo>
                    <a:pt x="0" y="801"/>
                  </a:lnTo>
                  <a:lnTo>
                    <a:pt x="134" y="1401"/>
                  </a:lnTo>
                  <a:lnTo>
                    <a:pt x="1335" y="1201"/>
                  </a:lnTo>
                  <a:lnTo>
                    <a:pt x="11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9"/>
            <p:cNvSpPr/>
            <p:nvPr/>
          </p:nvSpPr>
          <p:spPr>
            <a:xfrm>
              <a:off x="3496000" y="2304600"/>
              <a:ext cx="20050" cy="33375"/>
            </a:xfrm>
            <a:custGeom>
              <a:avLst/>
              <a:gdLst/>
              <a:ahLst/>
              <a:cxnLst/>
              <a:rect l="l" t="t" r="r" b="b"/>
              <a:pathLst>
                <a:path w="802" h="1335" extrusionOk="0">
                  <a:moveTo>
                    <a:pt x="634" y="0"/>
                  </a:moveTo>
                  <a:lnTo>
                    <a:pt x="1" y="67"/>
                  </a:lnTo>
                  <a:lnTo>
                    <a:pt x="167" y="1334"/>
                  </a:lnTo>
                  <a:lnTo>
                    <a:pt x="801" y="1234"/>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9"/>
            <p:cNvSpPr/>
            <p:nvPr/>
          </p:nvSpPr>
          <p:spPr>
            <a:xfrm>
              <a:off x="3516025" y="2333775"/>
              <a:ext cx="20025" cy="31725"/>
            </a:xfrm>
            <a:custGeom>
              <a:avLst/>
              <a:gdLst/>
              <a:ahLst/>
              <a:cxnLst/>
              <a:rect l="l" t="t" r="r" b="b"/>
              <a:pathLst>
                <a:path w="801" h="1269" extrusionOk="0">
                  <a:moveTo>
                    <a:pt x="634" y="1"/>
                  </a:moveTo>
                  <a:lnTo>
                    <a:pt x="0" y="67"/>
                  </a:lnTo>
                  <a:lnTo>
                    <a:pt x="167" y="1268"/>
                  </a:lnTo>
                  <a:lnTo>
                    <a:pt x="801" y="1202"/>
                  </a:lnTo>
                  <a:lnTo>
                    <a:pt x="6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9"/>
            <p:cNvSpPr/>
            <p:nvPr/>
          </p:nvSpPr>
          <p:spPr>
            <a:xfrm>
              <a:off x="3536025" y="2361300"/>
              <a:ext cx="19200" cy="33375"/>
            </a:xfrm>
            <a:custGeom>
              <a:avLst/>
              <a:gdLst/>
              <a:ahLst/>
              <a:cxnLst/>
              <a:rect l="l" t="t" r="r" b="b"/>
              <a:pathLst>
                <a:path w="768" h="1335" extrusionOk="0">
                  <a:moveTo>
                    <a:pt x="601" y="0"/>
                  </a:moveTo>
                  <a:lnTo>
                    <a:pt x="1" y="101"/>
                  </a:lnTo>
                  <a:lnTo>
                    <a:pt x="201" y="1335"/>
                  </a:lnTo>
                  <a:lnTo>
                    <a:pt x="768" y="1268"/>
                  </a:lnTo>
                  <a:lnTo>
                    <a:pt x="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7" name="Google Shape;1847;p39"/>
            <p:cNvSpPr/>
            <p:nvPr/>
          </p:nvSpPr>
          <p:spPr>
            <a:xfrm>
              <a:off x="3520175" y="2229550"/>
              <a:ext cx="95100" cy="72575"/>
            </a:xfrm>
            <a:custGeom>
              <a:avLst/>
              <a:gdLst/>
              <a:ahLst/>
              <a:cxnLst/>
              <a:rect l="l" t="t" r="r" b="b"/>
              <a:pathLst>
                <a:path w="3804" h="2903" extrusionOk="0">
                  <a:moveTo>
                    <a:pt x="3003" y="0"/>
                  </a:moveTo>
                  <a:lnTo>
                    <a:pt x="2369" y="67"/>
                  </a:lnTo>
                  <a:lnTo>
                    <a:pt x="2469" y="701"/>
                  </a:lnTo>
                  <a:lnTo>
                    <a:pt x="1" y="1067"/>
                  </a:lnTo>
                  <a:lnTo>
                    <a:pt x="301" y="2902"/>
                  </a:lnTo>
                  <a:lnTo>
                    <a:pt x="868" y="2835"/>
                  </a:lnTo>
                  <a:lnTo>
                    <a:pt x="701" y="1568"/>
                  </a:lnTo>
                  <a:lnTo>
                    <a:pt x="3804" y="1168"/>
                  </a:lnTo>
                  <a:lnTo>
                    <a:pt x="3704" y="534"/>
                  </a:lnTo>
                  <a:lnTo>
                    <a:pt x="3070" y="600"/>
                  </a:lnTo>
                  <a:lnTo>
                    <a:pt x="30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8" name="Google Shape;1848;p39"/>
            <p:cNvSpPr/>
            <p:nvPr/>
          </p:nvSpPr>
          <p:spPr>
            <a:xfrm>
              <a:off x="3541875" y="2297925"/>
              <a:ext cx="20025" cy="33375"/>
            </a:xfrm>
            <a:custGeom>
              <a:avLst/>
              <a:gdLst/>
              <a:ahLst/>
              <a:cxnLst/>
              <a:rect l="l" t="t" r="r" b="b"/>
              <a:pathLst>
                <a:path w="801" h="1335" extrusionOk="0">
                  <a:moveTo>
                    <a:pt x="634" y="0"/>
                  </a:moveTo>
                  <a:lnTo>
                    <a:pt x="0" y="100"/>
                  </a:lnTo>
                  <a:lnTo>
                    <a:pt x="200" y="1335"/>
                  </a:lnTo>
                  <a:lnTo>
                    <a:pt x="801" y="1201"/>
                  </a:lnTo>
                  <a:lnTo>
                    <a:pt x="6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9"/>
            <p:cNvSpPr/>
            <p:nvPr/>
          </p:nvSpPr>
          <p:spPr>
            <a:xfrm>
              <a:off x="3561875" y="2326275"/>
              <a:ext cx="20875" cy="33375"/>
            </a:xfrm>
            <a:custGeom>
              <a:avLst/>
              <a:gdLst/>
              <a:ahLst/>
              <a:cxnLst/>
              <a:rect l="l" t="t" r="r" b="b"/>
              <a:pathLst>
                <a:path w="835" h="1335" extrusionOk="0">
                  <a:moveTo>
                    <a:pt x="635" y="0"/>
                  </a:moveTo>
                  <a:lnTo>
                    <a:pt x="1" y="67"/>
                  </a:lnTo>
                  <a:lnTo>
                    <a:pt x="201" y="1335"/>
                  </a:lnTo>
                  <a:lnTo>
                    <a:pt x="835" y="1235"/>
                  </a:lnTo>
                  <a:lnTo>
                    <a:pt x="6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9"/>
            <p:cNvSpPr/>
            <p:nvPr/>
          </p:nvSpPr>
          <p:spPr>
            <a:xfrm>
              <a:off x="3582725" y="2355450"/>
              <a:ext cx="20050" cy="32550"/>
            </a:xfrm>
            <a:custGeom>
              <a:avLst/>
              <a:gdLst/>
              <a:ahLst/>
              <a:cxnLst/>
              <a:rect l="l" t="t" r="r" b="b"/>
              <a:pathLst>
                <a:path w="802" h="1302" extrusionOk="0">
                  <a:moveTo>
                    <a:pt x="568" y="1"/>
                  </a:moveTo>
                  <a:lnTo>
                    <a:pt x="1" y="68"/>
                  </a:lnTo>
                  <a:lnTo>
                    <a:pt x="167" y="1302"/>
                  </a:lnTo>
                  <a:lnTo>
                    <a:pt x="801" y="1202"/>
                  </a:lnTo>
                  <a:lnTo>
                    <a:pt x="5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9"/>
            <p:cNvSpPr/>
            <p:nvPr/>
          </p:nvSpPr>
          <p:spPr>
            <a:xfrm>
              <a:off x="3555200" y="2387975"/>
              <a:ext cx="33400" cy="19225"/>
            </a:xfrm>
            <a:custGeom>
              <a:avLst/>
              <a:gdLst/>
              <a:ahLst/>
              <a:cxnLst/>
              <a:rect l="l" t="t" r="r" b="b"/>
              <a:pathLst>
                <a:path w="1336" h="769" extrusionOk="0">
                  <a:moveTo>
                    <a:pt x="1268" y="1"/>
                  </a:moveTo>
                  <a:lnTo>
                    <a:pt x="1" y="201"/>
                  </a:lnTo>
                  <a:lnTo>
                    <a:pt x="134" y="768"/>
                  </a:lnTo>
                  <a:lnTo>
                    <a:pt x="1335" y="601"/>
                  </a:lnTo>
                  <a:lnTo>
                    <a:pt x="1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2" name="Google Shape;1852;p39"/>
            <p:cNvSpPr/>
            <p:nvPr/>
          </p:nvSpPr>
          <p:spPr>
            <a:xfrm>
              <a:off x="3420950" y="2111125"/>
              <a:ext cx="17525" cy="18375"/>
            </a:xfrm>
            <a:custGeom>
              <a:avLst/>
              <a:gdLst/>
              <a:ahLst/>
              <a:cxnLst/>
              <a:rect l="l" t="t" r="r" b="b"/>
              <a:pathLst>
                <a:path w="701" h="735" extrusionOk="0">
                  <a:moveTo>
                    <a:pt x="601" y="0"/>
                  </a:moveTo>
                  <a:lnTo>
                    <a:pt x="0" y="100"/>
                  </a:lnTo>
                  <a:lnTo>
                    <a:pt x="100" y="734"/>
                  </a:lnTo>
                  <a:lnTo>
                    <a:pt x="701" y="634"/>
                  </a:lnTo>
                  <a:lnTo>
                    <a:pt x="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3" name="Google Shape;1853;p39"/>
            <p:cNvSpPr/>
            <p:nvPr/>
          </p:nvSpPr>
          <p:spPr>
            <a:xfrm>
              <a:off x="3438450" y="2123625"/>
              <a:ext cx="18375" cy="18375"/>
            </a:xfrm>
            <a:custGeom>
              <a:avLst/>
              <a:gdLst/>
              <a:ahLst/>
              <a:cxnLst/>
              <a:rect l="l" t="t" r="r" b="b"/>
              <a:pathLst>
                <a:path w="735" h="735" extrusionOk="0">
                  <a:moveTo>
                    <a:pt x="601" y="1"/>
                  </a:moveTo>
                  <a:lnTo>
                    <a:pt x="1" y="134"/>
                  </a:lnTo>
                  <a:lnTo>
                    <a:pt x="101" y="735"/>
                  </a:lnTo>
                  <a:lnTo>
                    <a:pt x="735" y="634"/>
                  </a:lnTo>
                  <a:lnTo>
                    <a:pt x="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9"/>
            <p:cNvSpPr/>
            <p:nvPr/>
          </p:nvSpPr>
          <p:spPr>
            <a:xfrm>
              <a:off x="3456800" y="2137800"/>
              <a:ext cx="16700" cy="17550"/>
            </a:xfrm>
            <a:custGeom>
              <a:avLst/>
              <a:gdLst/>
              <a:ahLst/>
              <a:cxnLst/>
              <a:rect l="l" t="t" r="r" b="b"/>
              <a:pathLst>
                <a:path w="668" h="702" extrusionOk="0">
                  <a:moveTo>
                    <a:pt x="568" y="1"/>
                  </a:moveTo>
                  <a:lnTo>
                    <a:pt x="1" y="67"/>
                  </a:lnTo>
                  <a:lnTo>
                    <a:pt x="67" y="701"/>
                  </a:lnTo>
                  <a:lnTo>
                    <a:pt x="668" y="601"/>
                  </a:lnTo>
                  <a:lnTo>
                    <a:pt x="5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9"/>
            <p:cNvSpPr/>
            <p:nvPr/>
          </p:nvSpPr>
          <p:spPr>
            <a:xfrm>
              <a:off x="3473475" y="2151150"/>
              <a:ext cx="17550" cy="17525"/>
            </a:xfrm>
            <a:custGeom>
              <a:avLst/>
              <a:gdLst/>
              <a:ahLst/>
              <a:cxnLst/>
              <a:rect l="l" t="t" r="r" b="b"/>
              <a:pathLst>
                <a:path w="702" h="701" extrusionOk="0">
                  <a:moveTo>
                    <a:pt x="601" y="0"/>
                  </a:moveTo>
                  <a:lnTo>
                    <a:pt x="1" y="67"/>
                  </a:lnTo>
                  <a:lnTo>
                    <a:pt x="101" y="701"/>
                  </a:lnTo>
                  <a:lnTo>
                    <a:pt x="701" y="568"/>
                  </a:lnTo>
                  <a:lnTo>
                    <a:pt x="6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9"/>
            <p:cNvSpPr/>
            <p:nvPr/>
          </p:nvSpPr>
          <p:spPr>
            <a:xfrm>
              <a:off x="3491000" y="2163650"/>
              <a:ext cx="17525" cy="17550"/>
            </a:xfrm>
            <a:custGeom>
              <a:avLst/>
              <a:gdLst/>
              <a:ahLst/>
              <a:cxnLst/>
              <a:rect l="l" t="t" r="r" b="b"/>
              <a:pathLst>
                <a:path w="701" h="702" extrusionOk="0">
                  <a:moveTo>
                    <a:pt x="634" y="1"/>
                  </a:moveTo>
                  <a:lnTo>
                    <a:pt x="0" y="68"/>
                  </a:lnTo>
                  <a:lnTo>
                    <a:pt x="134" y="701"/>
                  </a:lnTo>
                  <a:lnTo>
                    <a:pt x="701" y="635"/>
                  </a:lnTo>
                  <a:lnTo>
                    <a:pt x="6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9"/>
            <p:cNvSpPr/>
            <p:nvPr/>
          </p:nvSpPr>
          <p:spPr>
            <a:xfrm>
              <a:off x="3508500" y="2177000"/>
              <a:ext cx="17550" cy="17550"/>
            </a:xfrm>
            <a:custGeom>
              <a:avLst/>
              <a:gdLst/>
              <a:ahLst/>
              <a:cxnLst/>
              <a:rect l="l" t="t" r="r" b="b"/>
              <a:pathLst>
                <a:path w="702" h="702" extrusionOk="0">
                  <a:moveTo>
                    <a:pt x="635" y="1"/>
                  </a:moveTo>
                  <a:lnTo>
                    <a:pt x="1" y="101"/>
                  </a:lnTo>
                  <a:lnTo>
                    <a:pt x="101" y="701"/>
                  </a:lnTo>
                  <a:lnTo>
                    <a:pt x="701" y="634"/>
                  </a:lnTo>
                  <a:lnTo>
                    <a:pt x="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9"/>
            <p:cNvSpPr/>
            <p:nvPr/>
          </p:nvSpPr>
          <p:spPr>
            <a:xfrm>
              <a:off x="3526025" y="2189500"/>
              <a:ext cx="18375" cy="17550"/>
            </a:xfrm>
            <a:custGeom>
              <a:avLst/>
              <a:gdLst/>
              <a:ahLst/>
              <a:cxnLst/>
              <a:rect l="l" t="t" r="r" b="b"/>
              <a:pathLst>
                <a:path w="735" h="702" extrusionOk="0">
                  <a:moveTo>
                    <a:pt x="634" y="1"/>
                  </a:moveTo>
                  <a:lnTo>
                    <a:pt x="0" y="134"/>
                  </a:lnTo>
                  <a:lnTo>
                    <a:pt x="100" y="701"/>
                  </a:lnTo>
                  <a:lnTo>
                    <a:pt x="734" y="635"/>
                  </a:lnTo>
                  <a:lnTo>
                    <a:pt x="6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9"/>
            <p:cNvSpPr/>
            <p:nvPr/>
          </p:nvSpPr>
          <p:spPr>
            <a:xfrm>
              <a:off x="3544375" y="2202850"/>
              <a:ext cx="17525" cy="18375"/>
            </a:xfrm>
            <a:custGeom>
              <a:avLst/>
              <a:gdLst/>
              <a:ahLst/>
              <a:cxnLst/>
              <a:rect l="l" t="t" r="r" b="b"/>
              <a:pathLst>
                <a:path w="701" h="735" extrusionOk="0">
                  <a:moveTo>
                    <a:pt x="601" y="1"/>
                  </a:moveTo>
                  <a:lnTo>
                    <a:pt x="0" y="101"/>
                  </a:lnTo>
                  <a:lnTo>
                    <a:pt x="67" y="734"/>
                  </a:lnTo>
                  <a:lnTo>
                    <a:pt x="701" y="634"/>
                  </a:lnTo>
                  <a:lnTo>
                    <a:pt x="6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9"/>
            <p:cNvSpPr/>
            <p:nvPr/>
          </p:nvSpPr>
          <p:spPr>
            <a:xfrm>
              <a:off x="3561875" y="2217025"/>
              <a:ext cx="17550" cy="17550"/>
            </a:xfrm>
            <a:custGeom>
              <a:avLst/>
              <a:gdLst/>
              <a:ahLst/>
              <a:cxnLst/>
              <a:rect l="l" t="t" r="r" b="b"/>
              <a:pathLst>
                <a:path w="702" h="702" extrusionOk="0">
                  <a:moveTo>
                    <a:pt x="635" y="1"/>
                  </a:moveTo>
                  <a:lnTo>
                    <a:pt x="1" y="67"/>
                  </a:lnTo>
                  <a:lnTo>
                    <a:pt x="67" y="701"/>
                  </a:lnTo>
                  <a:lnTo>
                    <a:pt x="701" y="568"/>
                  </a:lnTo>
                  <a:lnTo>
                    <a:pt x="6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61" name="Google Shape;1861;p39"/>
          <p:cNvSpPr/>
          <p:nvPr/>
        </p:nvSpPr>
        <p:spPr>
          <a:xfrm>
            <a:off x="2279500" y="1343050"/>
            <a:ext cx="533725" cy="50790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62" name="Google Shape;1862;p39"/>
          <p:cNvGrpSpPr/>
          <p:nvPr/>
        </p:nvGrpSpPr>
        <p:grpSpPr>
          <a:xfrm>
            <a:off x="3144822" y="596925"/>
            <a:ext cx="5119414" cy="3132550"/>
            <a:chOff x="4052692" y="1238821"/>
            <a:chExt cx="1653824" cy="1008967"/>
          </a:xfrm>
        </p:grpSpPr>
        <p:sp>
          <p:nvSpPr>
            <p:cNvPr id="1863" name="Google Shape;1863;p39"/>
            <p:cNvSpPr/>
            <p:nvPr/>
          </p:nvSpPr>
          <p:spPr>
            <a:xfrm>
              <a:off x="4116019" y="1238821"/>
              <a:ext cx="1590497" cy="1008967"/>
            </a:xfrm>
            <a:custGeom>
              <a:avLst/>
              <a:gdLst/>
              <a:ahLst/>
              <a:cxnLst/>
              <a:rect l="l" t="t" r="r" b="b"/>
              <a:pathLst>
                <a:path w="57709" h="47368" fill="none" extrusionOk="0">
                  <a:moveTo>
                    <a:pt x="1" y="1"/>
                  </a:moveTo>
                  <a:lnTo>
                    <a:pt x="57709" y="1"/>
                  </a:lnTo>
                  <a:lnTo>
                    <a:pt x="57709" y="47368"/>
                  </a:lnTo>
                  <a:lnTo>
                    <a:pt x="1" y="47368"/>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9"/>
            <p:cNvSpPr/>
            <p:nvPr/>
          </p:nvSpPr>
          <p:spPr>
            <a:xfrm>
              <a:off x="4052692" y="1928363"/>
              <a:ext cx="318600" cy="319425"/>
            </a:xfrm>
            <a:custGeom>
              <a:avLst/>
              <a:gdLst/>
              <a:ahLst/>
              <a:cxnLst/>
              <a:rect l="l" t="t" r="r" b="b"/>
              <a:pathLst>
                <a:path w="12744" h="12777" extrusionOk="0">
                  <a:moveTo>
                    <a:pt x="6372" y="0"/>
                  </a:moveTo>
                  <a:cubicBezTo>
                    <a:pt x="6372" y="3569"/>
                    <a:pt x="3537" y="6405"/>
                    <a:pt x="1" y="6405"/>
                  </a:cubicBezTo>
                  <a:cubicBezTo>
                    <a:pt x="3537" y="6405"/>
                    <a:pt x="6372" y="9274"/>
                    <a:pt x="6372" y="12776"/>
                  </a:cubicBezTo>
                  <a:cubicBezTo>
                    <a:pt x="6372" y="9240"/>
                    <a:pt x="9241" y="6405"/>
                    <a:pt x="12743" y="6405"/>
                  </a:cubicBezTo>
                  <a:cubicBezTo>
                    <a:pt x="9207" y="6405"/>
                    <a:pt x="6372" y="3503"/>
                    <a:pt x="6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9"/>
            <p:cNvSpPr/>
            <p:nvPr/>
          </p:nvSpPr>
          <p:spPr>
            <a:xfrm>
              <a:off x="4158617" y="1655778"/>
              <a:ext cx="106750" cy="106775"/>
            </a:xfrm>
            <a:custGeom>
              <a:avLst/>
              <a:gdLst/>
              <a:ahLst/>
              <a:cxnLst/>
              <a:rect l="l" t="t" r="r" b="b"/>
              <a:pathLst>
                <a:path w="4270" h="4271" extrusionOk="0">
                  <a:moveTo>
                    <a:pt x="2135" y="1"/>
                  </a:moveTo>
                  <a:cubicBezTo>
                    <a:pt x="2135" y="1168"/>
                    <a:pt x="1201" y="2136"/>
                    <a:pt x="0" y="2136"/>
                  </a:cubicBezTo>
                  <a:cubicBezTo>
                    <a:pt x="1168" y="2136"/>
                    <a:pt x="2135" y="3103"/>
                    <a:pt x="2135" y="4270"/>
                  </a:cubicBezTo>
                  <a:cubicBezTo>
                    <a:pt x="2135" y="3103"/>
                    <a:pt x="3102" y="2136"/>
                    <a:pt x="4270" y="2136"/>
                  </a:cubicBezTo>
                  <a:cubicBezTo>
                    <a:pt x="3102" y="2136"/>
                    <a:pt x="2135" y="1168"/>
                    <a:pt x="21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66" name="Google Shape;1866;p39"/>
          <p:cNvSpPr/>
          <p:nvPr/>
        </p:nvSpPr>
        <p:spPr>
          <a:xfrm>
            <a:off x="764625" y="3241208"/>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9"/>
          <p:cNvSpPr/>
          <p:nvPr/>
        </p:nvSpPr>
        <p:spPr>
          <a:xfrm>
            <a:off x="7875000" y="446795"/>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9"/>
          <p:cNvSpPr/>
          <p:nvPr/>
        </p:nvSpPr>
        <p:spPr>
          <a:xfrm>
            <a:off x="100800" y="191723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59F7302-927A-5477-27A8-58F2202FFBEE}"/>
              </a:ext>
            </a:extLst>
          </p:cNvPr>
          <p:cNvSpPr>
            <a:spLocks noGrp="1"/>
          </p:cNvSpPr>
          <p:nvPr>
            <p:ph type="title"/>
          </p:nvPr>
        </p:nvSpPr>
        <p:spPr/>
        <p:txBody>
          <a:bodyPr/>
          <a:lstStyle/>
          <a:p>
            <a:r>
              <a:rPr lang="es-EC" dirty="0"/>
              <a:t>Análisis exploratorio de datos</a:t>
            </a:r>
          </a:p>
        </p:txBody>
      </p:sp>
      <p:sp>
        <p:nvSpPr>
          <p:cNvPr id="12" name="Subtítulo 11">
            <a:extLst>
              <a:ext uri="{FF2B5EF4-FFF2-40B4-BE49-F238E27FC236}">
                <a16:creationId xmlns:a16="http://schemas.microsoft.com/office/drawing/2014/main" id="{A77BF405-1927-59E8-06E8-96ABF983DB87}"/>
              </a:ext>
            </a:extLst>
          </p:cNvPr>
          <p:cNvSpPr>
            <a:spLocks noGrp="1"/>
          </p:cNvSpPr>
          <p:nvPr>
            <p:ph type="subTitle" idx="1"/>
          </p:nvPr>
        </p:nvSpPr>
        <p:spPr>
          <a:xfrm>
            <a:off x="937627" y="1921862"/>
            <a:ext cx="2517502" cy="869400"/>
          </a:xfrm>
        </p:spPr>
        <p:txBody>
          <a:bodyPr/>
          <a:lstStyle/>
          <a:p>
            <a:pPr marL="0" indent="0" algn="l"/>
            <a:r>
              <a:rPr lang="es-EC" dirty="0"/>
              <a:t>No existen valores nulos en el conjunto de datos.</a:t>
            </a:r>
          </a:p>
        </p:txBody>
      </p:sp>
      <p:sp>
        <p:nvSpPr>
          <p:cNvPr id="13" name="Subtítulo 12">
            <a:extLst>
              <a:ext uri="{FF2B5EF4-FFF2-40B4-BE49-F238E27FC236}">
                <a16:creationId xmlns:a16="http://schemas.microsoft.com/office/drawing/2014/main" id="{77B3F11F-E7A8-FB5F-CF35-D231AD798F15}"/>
              </a:ext>
            </a:extLst>
          </p:cNvPr>
          <p:cNvSpPr>
            <a:spLocks noGrp="1"/>
          </p:cNvSpPr>
          <p:nvPr>
            <p:ph type="subTitle" idx="2"/>
          </p:nvPr>
        </p:nvSpPr>
        <p:spPr>
          <a:xfrm>
            <a:off x="3484348" y="1921862"/>
            <a:ext cx="2517502" cy="869400"/>
          </a:xfrm>
          <a:noFill/>
          <a:ln>
            <a:noFill/>
          </a:ln>
        </p:spPr>
        <p:txBody>
          <a:bodyPr spcFirstLastPara="1" wrap="square" lIns="91425" tIns="91425" rIns="91425" bIns="91425" anchor="t" anchorCtr="0">
            <a:noAutofit/>
          </a:bodyPr>
          <a:lstStyle/>
          <a:p>
            <a:pPr marL="0" indent="0" algn="l"/>
            <a:r>
              <a:rPr lang="es-EC" dirty="0"/>
              <a:t>No existen valores duplicados.</a:t>
            </a:r>
          </a:p>
        </p:txBody>
      </p:sp>
      <p:sp>
        <p:nvSpPr>
          <p:cNvPr id="14" name="Subtítulo 13">
            <a:extLst>
              <a:ext uri="{FF2B5EF4-FFF2-40B4-BE49-F238E27FC236}">
                <a16:creationId xmlns:a16="http://schemas.microsoft.com/office/drawing/2014/main" id="{7F6CEAB7-DE87-BA0F-9B24-93930CFE40BC}"/>
              </a:ext>
            </a:extLst>
          </p:cNvPr>
          <p:cNvSpPr>
            <a:spLocks noGrp="1"/>
          </p:cNvSpPr>
          <p:nvPr>
            <p:ph type="subTitle" idx="3"/>
          </p:nvPr>
        </p:nvSpPr>
        <p:spPr>
          <a:xfrm>
            <a:off x="6031075" y="1921861"/>
            <a:ext cx="2517502" cy="956017"/>
          </a:xfrm>
          <a:noFill/>
          <a:ln>
            <a:noFill/>
          </a:ln>
        </p:spPr>
        <p:txBody>
          <a:bodyPr spcFirstLastPara="1" wrap="square" lIns="91425" tIns="91425" rIns="91425" bIns="91425" anchor="t" anchorCtr="0">
            <a:noAutofit/>
          </a:bodyPr>
          <a:lstStyle/>
          <a:p>
            <a:pPr marL="0" indent="0" algn="l"/>
            <a:r>
              <a:rPr lang="es-EC" dirty="0"/>
              <a:t>Existen tipos de datos inconsistentes de acuerdo al diccionario de datos.</a:t>
            </a:r>
          </a:p>
        </p:txBody>
      </p:sp>
      <p:sp>
        <p:nvSpPr>
          <p:cNvPr id="15" name="Subtítulo 14">
            <a:extLst>
              <a:ext uri="{FF2B5EF4-FFF2-40B4-BE49-F238E27FC236}">
                <a16:creationId xmlns:a16="http://schemas.microsoft.com/office/drawing/2014/main" id="{2BDC9BCD-1602-F8D5-478D-11E2311333C1}"/>
              </a:ext>
            </a:extLst>
          </p:cNvPr>
          <p:cNvSpPr>
            <a:spLocks noGrp="1"/>
          </p:cNvSpPr>
          <p:nvPr>
            <p:ph type="subTitle" idx="4"/>
          </p:nvPr>
        </p:nvSpPr>
        <p:spPr>
          <a:xfrm>
            <a:off x="937626" y="1487760"/>
            <a:ext cx="2517502" cy="527700"/>
          </a:xfrm>
        </p:spPr>
        <p:txBody>
          <a:bodyPr/>
          <a:lstStyle/>
          <a:p>
            <a:pPr marL="0" indent="0"/>
            <a:r>
              <a:rPr lang="es-EC" dirty="0"/>
              <a:t>Valores nulos</a:t>
            </a:r>
          </a:p>
        </p:txBody>
      </p:sp>
      <p:sp>
        <p:nvSpPr>
          <p:cNvPr id="16" name="Subtítulo 15">
            <a:extLst>
              <a:ext uri="{FF2B5EF4-FFF2-40B4-BE49-F238E27FC236}">
                <a16:creationId xmlns:a16="http://schemas.microsoft.com/office/drawing/2014/main" id="{73186474-C685-F649-2660-D13E5560D185}"/>
              </a:ext>
            </a:extLst>
          </p:cNvPr>
          <p:cNvSpPr>
            <a:spLocks noGrp="1"/>
          </p:cNvSpPr>
          <p:nvPr>
            <p:ph type="subTitle" idx="5"/>
          </p:nvPr>
        </p:nvSpPr>
        <p:spPr>
          <a:xfrm>
            <a:off x="3484351" y="1487760"/>
            <a:ext cx="2517502" cy="527700"/>
          </a:xfrm>
          <a:noFill/>
          <a:ln>
            <a:noFill/>
          </a:ln>
        </p:spPr>
        <p:txBody>
          <a:bodyPr spcFirstLastPara="1" wrap="square" lIns="91425" tIns="91425" rIns="91425" bIns="91425" anchor="b" anchorCtr="0">
            <a:noAutofit/>
          </a:bodyPr>
          <a:lstStyle/>
          <a:p>
            <a:pPr marL="0" indent="0"/>
            <a:r>
              <a:rPr lang="es-EC" dirty="0"/>
              <a:t>Duplicados</a:t>
            </a:r>
          </a:p>
        </p:txBody>
      </p:sp>
      <p:sp>
        <p:nvSpPr>
          <p:cNvPr id="17" name="Subtítulo 16">
            <a:extLst>
              <a:ext uri="{FF2B5EF4-FFF2-40B4-BE49-F238E27FC236}">
                <a16:creationId xmlns:a16="http://schemas.microsoft.com/office/drawing/2014/main" id="{3B6C3507-B66A-A94A-5EB0-F5A495D09B5F}"/>
              </a:ext>
            </a:extLst>
          </p:cNvPr>
          <p:cNvSpPr>
            <a:spLocks noGrp="1"/>
          </p:cNvSpPr>
          <p:nvPr>
            <p:ph type="subTitle" idx="6"/>
          </p:nvPr>
        </p:nvSpPr>
        <p:spPr>
          <a:xfrm>
            <a:off x="6031075" y="1190847"/>
            <a:ext cx="2517502" cy="824613"/>
          </a:xfrm>
          <a:noFill/>
          <a:ln>
            <a:noFill/>
          </a:ln>
        </p:spPr>
        <p:txBody>
          <a:bodyPr spcFirstLastPara="1" wrap="square" lIns="91425" tIns="91425" rIns="91425" bIns="91425" anchor="b" anchorCtr="0">
            <a:noAutofit/>
          </a:bodyPr>
          <a:lstStyle/>
          <a:p>
            <a:pPr marL="0" indent="0"/>
            <a:r>
              <a:rPr lang="es-EC" dirty="0"/>
              <a:t>Inconsistencia en tipos de datos</a:t>
            </a:r>
          </a:p>
        </p:txBody>
      </p:sp>
      <p:pic>
        <p:nvPicPr>
          <p:cNvPr id="27" name="Imagen 26">
            <a:extLst>
              <a:ext uri="{FF2B5EF4-FFF2-40B4-BE49-F238E27FC236}">
                <a16:creationId xmlns:a16="http://schemas.microsoft.com/office/drawing/2014/main" id="{28116D70-ACB5-7460-699B-DCB69A593C54}"/>
              </a:ext>
            </a:extLst>
          </p:cNvPr>
          <p:cNvPicPr>
            <a:picLocks noChangeAspect="1"/>
          </p:cNvPicPr>
          <p:nvPr/>
        </p:nvPicPr>
        <p:blipFill>
          <a:blip r:embed="rId2"/>
          <a:stretch>
            <a:fillRect/>
          </a:stretch>
        </p:blipFill>
        <p:spPr>
          <a:xfrm>
            <a:off x="6031075" y="2791262"/>
            <a:ext cx="2882187" cy="1447585"/>
          </a:xfrm>
          <a:prstGeom prst="rect">
            <a:avLst/>
          </a:prstGeom>
        </p:spPr>
      </p:pic>
      <p:pic>
        <p:nvPicPr>
          <p:cNvPr id="29" name="Imagen 28">
            <a:extLst>
              <a:ext uri="{FF2B5EF4-FFF2-40B4-BE49-F238E27FC236}">
                <a16:creationId xmlns:a16="http://schemas.microsoft.com/office/drawing/2014/main" id="{BD59A050-F4E7-122D-C0F4-60A922A3C603}"/>
              </a:ext>
            </a:extLst>
          </p:cNvPr>
          <p:cNvPicPr>
            <a:picLocks noChangeAspect="1"/>
          </p:cNvPicPr>
          <p:nvPr/>
        </p:nvPicPr>
        <p:blipFill>
          <a:blip r:embed="rId3"/>
          <a:stretch>
            <a:fillRect/>
          </a:stretch>
        </p:blipFill>
        <p:spPr>
          <a:xfrm>
            <a:off x="3958324" y="2791262"/>
            <a:ext cx="1569549" cy="591663"/>
          </a:xfrm>
          <a:prstGeom prst="rect">
            <a:avLst/>
          </a:prstGeom>
        </p:spPr>
      </p:pic>
      <p:pic>
        <p:nvPicPr>
          <p:cNvPr id="31" name="Imagen 30">
            <a:extLst>
              <a:ext uri="{FF2B5EF4-FFF2-40B4-BE49-F238E27FC236}">
                <a16:creationId xmlns:a16="http://schemas.microsoft.com/office/drawing/2014/main" id="{0A89751F-5FB5-5933-086E-52EE22EC1196}"/>
              </a:ext>
            </a:extLst>
          </p:cNvPr>
          <p:cNvPicPr>
            <a:picLocks noChangeAspect="1"/>
          </p:cNvPicPr>
          <p:nvPr/>
        </p:nvPicPr>
        <p:blipFill>
          <a:blip r:embed="rId4"/>
          <a:stretch>
            <a:fillRect/>
          </a:stretch>
        </p:blipFill>
        <p:spPr>
          <a:xfrm>
            <a:off x="1087615" y="2785241"/>
            <a:ext cx="2217524" cy="739174"/>
          </a:xfrm>
          <a:prstGeom prst="rect">
            <a:avLst/>
          </a:prstGeom>
        </p:spPr>
      </p:pic>
    </p:spTree>
    <p:extLst>
      <p:ext uri="{BB962C8B-B14F-4D97-AF65-F5344CB8AC3E}">
        <p14:creationId xmlns:p14="http://schemas.microsoft.com/office/powerpoint/2010/main" val="190762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59F7302-927A-5477-27A8-58F2202FFBEE}"/>
              </a:ext>
            </a:extLst>
          </p:cNvPr>
          <p:cNvSpPr>
            <a:spLocks noGrp="1"/>
          </p:cNvSpPr>
          <p:nvPr>
            <p:ph type="title"/>
          </p:nvPr>
        </p:nvSpPr>
        <p:spPr/>
        <p:txBody>
          <a:bodyPr/>
          <a:lstStyle/>
          <a:p>
            <a:r>
              <a:rPr lang="es-EC" dirty="0"/>
              <a:t>Análisis exploratorio de datos</a:t>
            </a:r>
          </a:p>
        </p:txBody>
      </p:sp>
      <p:sp>
        <p:nvSpPr>
          <p:cNvPr id="12" name="Subtítulo 11">
            <a:extLst>
              <a:ext uri="{FF2B5EF4-FFF2-40B4-BE49-F238E27FC236}">
                <a16:creationId xmlns:a16="http://schemas.microsoft.com/office/drawing/2014/main" id="{A77BF405-1927-59E8-06E8-96ABF983DB87}"/>
              </a:ext>
            </a:extLst>
          </p:cNvPr>
          <p:cNvSpPr>
            <a:spLocks noGrp="1"/>
          </p:cNvSpPr>
          <p:nvPr>
            <p:ph type="subTitle" idx="1"/>
          </p:nvPr>
        </p:nvSpPr>
        <p:spPr>
          <a:xfrm>
            <a:off x="937627" y="1921862"/>
            <a:ext cx="2517502" cy="1005636"/>
          </a:xfrm>
        </p:spPr>
        <p:txBody>
          <a:bodyPr/>
          <a:lstStyle/>
          <a:p>
            <a:pPr marL="0" indent="0" algn="l"/>
            <a:r>
              <a:rPr lang="es-EC" dirty="0"/>
              <a:t>Se cambiaron todas las variables que en el diccionario de datos se mostraban como categóricas a objeto.</a:t>
            </a:r>
          </a:p>
        </p:txBody>
      </p:sp>
      <p:sp>
        <p:nvSpPr>
          <p:cNvPr id="13" name="Subtítulo 12">
            <a:extLst>
              <a:ext uri="{FF2B5EF4-FFF2-40B4-BE49-F238E27FC236}">
                <a16:creationId xmlns:a16="http://schemas.microsoft.com/office/drawing/2014/main" id="{77B3F11F-E7A8-FB5F-CF35-D231AD798F15}"/>
              </a:ext>
            </a:extLst>
          </p:cNvPr>
          <p:cNvSpPr>
            <a:spLocks noGrp="1"/>
          </p:cNvSpPr>
          <p:nvPr>
            <p:ph type="subTitle" idx="2"/>
          </p:nvPr>
        </p:nvSpPr>
        <p:spPr>
          <a:xfrm>
            <a:off x="3484348" y="1921861"/>
            <a:ext cx="2517502" cy="1206179"/>
          </a:xfrm>
          <a:noFill/>
          <a:ln>
            <a:noFill/>
          </a:ln>
        </p:spPr>
        <p:txBody>
          <a:bodyPr spcFirstLastPara="1" wrap="square" lIns="91425" tIns="91425" rIns="91425" bIns="91425" anchor="t" anchorCtr="0">
            <a:noAutofit/>
          </a:bodyPr>
          <a:lstStyle/>
          <a:p>
            <a:pPr marL="0" indent="0" algn="l"/>
            <a:r>
              <a:rPr lang="es-EC" dirty="0"/>
              <a:t>La variable objetivo se codificó como 0 para los sitios legítimos y 1 para los sitios phishing ya que es lo que deseamos predecir.</a:t>
            </a:r>
          </a:p>
        </p:txBody>
      </p:sp>
      <p:sp>
        <p:nvSpPr>
          <p:cNvPr id="14" name="Subtítulo 13">
            <a:extLst>
              <a:ext uri="{FF2B5EF4-FFF2-40B4-BE49-F238E27FC236}">
                <a16:creationId xmlns:a16="http://schemas.microsoft.com/office/drawing/2014/main" id="{7F6CEAB7-DE87-BA0F-9B24-93930CFE40BC}"/>
              </a:ext>
            </a:extLst>
          </p:cNvPr>
          <p:cNvSpPr>
            <a:spLocks noGrp="1"/>
          </p:cNvSpPr>
          <p:nvPr>
            <p:ph type="subTitle" idx="3"/>
          </p:nvPr>
        </p:nvSpPr>
        <p:spPr>
          <a:xfrm>
            <a:off x="6031075" y="1921861"/>
            <a:ext cx="2517502" cy="1206179"/>
          </a:xfrm>
          <a:noFill/>
          <a:ln>
            <a:noFill/>
          </a:ln>
        </p:spPr>
        <p:txBody>
          <a:bodyPr spcFirstLastPara="1" wrap="square" lIns="91425" tIns="91425" rIns="91425" bIns="91425" anchor="t" anchorCtr="0">
            <a:noAutofit/>
          </a:bodyPr>
          <a:lstStyle/>
          <a:p>
            <a:pPr marL="0" indent="0" algn="l"/>
            <a:r>
              <a:rPr lang="es-EC" dirty="0"/>
              <a:t>La variable objetivo se encuentra balanceada, el 50% de los valores son sitios web Phishing y el restante 50% son sitios legítimos.</a:t>
            </a:r>
          </a:p>
        </p:txBody>
      </p:sp>
      <p:sp>
        <p:nvSpPr>
          <p:cNvPr id="15" name="Subtítulo 14">
            <a:extLst>
              <a:ext uri="{FF2B5EF4-FFF2-40B4-BE49-F238E27FC236}">
                <a16:creationId xmlns:a16="http://schemas.microsoft.com/office/drawing/2014/main" id="{2BDC9BCD-1602-F8D5-478D-11E2311333C1}"/>
              </a:ext>
            </a:extLst>
          </p:cNvPr>
          <p:cNvSpPr>
            <a:spLocks noGrp="1"/>
          </p:cNvSpPr>
          <p:nvPr>
            <p:ph type="subTitle" idx="4"/>
          </p:nvPr>
        </p:nvSpPr>
        <p:spPr>
          <a:xfrm>
            <a:off x="937626" y="1188709"/>
            <a:ext cx="2517502" cy="826751"/>
          </a:xfrm>
        </p:spPr>
        <p:txBody>
          <a:bodyPr/>
          <a:lstStyle/>
          <a:p>
            <a:pPr marL="0" indent="0"/>
            <a:r>
              <a:rPr lang="es-EC" dirty="0"/>
              <a:t>Cambiar tipos de datos</a:t>
            </a:r>
          </a:p>
        </p:txBody>
      </p:sp>
      <p:sp>
        <p:nvSpPr>
          <p:cNvPr id="16" name="Subtítulo 15">
            <a:extLst>
              <a:ext uri="{FF2B5EF4-FFF2-40B4-BE49-F238E27FC236}">
                <a16:creationId xmlns:a16="http://schemas.microsoft.com/office/drawing/2014/main" id="{73186474-C685-F649-2660-D13E5560D185}"/>
              </a:ext>
            </a:extLst>
          </p:cNvPr>
          <p:cNvSpPr>
            <a:spLocks noGrp="1"/>
          </p:cNvSpPr>
          <p:nvPr>
            <p:ph type="subTitle" idx="5"/>
          </p:nvPr>
        </p:nvSpPr>
        <p:spPr>
          <a:xfrm>
            <a:off x="3484351" y="1188709"/>
            <a:ext cx="2517502" cy="826751"/>
          </a:xfrm>
          <a:noFill/>
          <a:ln>
            <a:noFill/>
          </a:ln>
        </p:spPr>
        <p:txBody>
          <a:bodyPr spcFirstLastPara="1" wrap="square" lIns="91425" tIns="91425" rIns="91425" bIns="91425" anchor="b" anchorCtr="0">
            <a:noAutofit/>
          </a:bodyPr>
          <a:lstStyle/>
          <a:p>
            <a:pPr marL="0" indent="0"/>
            <a:r>
              <a:rPr lang="es-EC" dirty="0"/>
              <a:t>Codificar variable objetivo</a:t>
            </a:r>
          </a:p>
        </p:txBody>
      </p:sp>
      <p:sp>
        <p:nvSpPr>
          <p:cNvPr id="17" name="Subtítulo 16">
            <a:extLst>
              <a:ext uri="{FF2B5EF4-FFF2-40B4-BE49-F238E27FC236}">
                <a16:creationId xmlns:a16="http://schemas.microsoft.com/office/drawing/2014/main" id="{3B6C3507-B66A-A94A-5EB0-F5A495D09B5F}"/>
              </a:ext>
            </a:extLst>
          </p:cNvPr>
          <p:cNvSpPr>
            <a:spLocks noGrp="1"/>
          </p:cNvSpPr>
          <p:nvPr>
            <p:ph type="subTitle" idx="6"/>
          </p:nvPr>
        </p:nvSpPr>
        <p:spPr>
          <a:xfrm>
            <a:off x="6031075" y="1190847"/>
            <a:ext cx="2517502" cy="824613"/>
          </a:xfrm>
          <a:noFill/>
          <a:ln>
            <a:noFill/>
          </a:ln>
        </p:spPr>
        <p:txBody>
          <a:bodyPr spcFirstLastPara="1" wrap="square" lIns="91425" tIns="91425" rIns="91425" bIns="91425" anchor="b" anchorCtr="0">
            <a:noAutofit/>
          </a:bodyPr>
          <a:lstStyle/>
          <a:p>
            <a:pPr marL="0" indent="0"/>
            <a:r>
              <a:rPr lang="es-EC" dirty="0"/>
              <a:t>Balance de variable objetivo</a:t>
            </a:r>
          </a:p>
        </p:txBody>
      </p:sp>
      <p:sp>
        <p:nvSpPr>
          <p:cNvPr id="4" name="CuadroTexto 3">
            <a:extLst>
              <a:ext uri="{FF2B5EF4-FFF2-40B4-BE49-F238E27FC236}">
                <a16:creationId xmlns:a16="http://schemas.microsoft.com/office/drawing/2014/main" id="{95CB4A44-9763-EB1D-707D-B9703AAC5C3E}"/>
              </a:ext>
            </a:extLst>
          </p:cNvPr>
          <p:cNvSpPr txBox="1"/>
          <p:nvPr/>
        </p:nvSpPr>
        <p:spPr>
          <a:xfrm>
            <a:off x="937626" y="3496825"/>
            <a:ext cx="2438853" cy="584775"/>
          </a:xfrm>
          <a:prstGeom prst="rect">
            <a:avLst/>
          </a:prstGeom>
          <a:noFill/>
        </p:spPr>
        <p:txBody>
          <a:bodyPr wrap="square">
            <a:spAutoFit/>
          </a:bodyPr>
          <a:lstStyle/>
          <a:p>
            <a:r>
              <a:rPr lang="es-EC" sz="800" b="0" dirty="0">
                <a:solidFill>
                  <a:srgbClr val="000000"/>
                </a:solidFill>
                <a:effectLst/>
                <a:latin typeface="Courier New" panose="02070309020205020404" pitchFamily="49" charset="0"/>
              </a:rPr>
              <a:t>df[[</a:t>
            </a:r>
            <a:r>
              <a:rPr lang="es-EC" sz="800" b="0" dirty="0">
                <a:solidFill>
                  <a:srgbClr val="A31515"/>
                </a:solidFill>
                <a:effectLst/>
                <a:latin typeface="Courier New" panose="02070309020205020404" pitchFamily="49" charset="0"/>
              </a:rPr>
              <a:t>'ip'</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'https_token'</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'punycode'</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'port’</a:t>
            </a:r>
            <a:r>
              <a:rPr lang="es-EC" sz="800" b="0" dirty="0">
                <a:solidFill>
                  <a:srgbClr val="000000"/>
                </a:solidFill>
                <a:effectLst/>
                <a:latin typeface="Courier New" panose="02070309020205020404" pitchFamily="49" charset="0"/>
              </a:rPr>
              <a:t>]] = df[[</a:t>
            </a:r>
            <a:r>
              <a:rPr lang="es-EC" sz="800" b="0" dirty="0">
                <a:solidFill>
                  <a:srgbClr val="A31515"/>
                </a:solidFill>
                <a:effectLst/>
                <a:latin typeface="Courier New" panose="02070309020205020404" pitchFamily="49" charset="0"/>
              </a:rPr>
              <a:t>'ip'</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'https_token'</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'punycode'</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'port'</a:t>
            </a:r>
            <a:r>
              <a:rPr lang="es-EC" sz="800" b="0" dirty="0">
                <a:solidFill>
                  <a:srgbClr val="000000"/>
                </a:solidFill>
                <a:effectLst/>
                <a:latin typeface="Courier New" panose="02070309020205020404" pitchFamily="49" charset="0"/>
              </a:rPr>
              <a:t>]].astype(</a:t>
            </a:r>
            <a:r>
              <a:rPr lang="es-EC" sz="800" b="0" dirty="0">
                <a:solidFill>
                  <a:srgbClr val="257693"/>
                </a:solidFill>
                <a:effectLst/>
                <a:latin typeface="Courier New" panose="02070309020205020404" pitchFamily="49" charset="0"/>
              </a:rPr>
              <a:t>object</a:t>
            </a:r>
            <a:r>
              <a:rPr lang="es-EC" sz="800" b="0" dirty="0">
                <a:solidFill>
                  <a:srgbClr val="000000"/>
                </a:solidFill>
                <a:effectLst/>
                <a:latin typeface="Courier New" panose="02070309020205020404" pitchFamily="49" charset="0"/>
              </a:rPr>
              <a:t>)</a:t>
            </a:r>
          </a:p>
        </p:txBody>
      </p:sp>
      <p:sp>
        <p:nvSpPr>
          <p:cNvPr id="6" name="CuadroTexto 5">
            <a:extLst>
              <a:ext uri="{FF2B5EF4-FFF2-40B4-BE49-F238E27FC236}">
                <a16:creationId xmlns:a16="http://schemas.microsoft.com/office/drawing/2014/main" id="{D54ECAB2-5DA8-218E-4F18-B5B258CEC9D3}"/>
              </a:ext>
            </a:extLst>
          </p:cNvPr>
          <p:cNvSpPr txBox="1"/>
          <p:nvPr/>
        </p:nvSpPr>
        <p:spPr>
          <a:xfrm>
            <a:off x="3484348" y="3496825"/>
            <a:ext cx="2320124" cy="338554"/>
          </a:xfrm>
          <a:prstGeom prst="rect">
            <a:avLst/>
          </a:prstGeom>
          <a:noFill/>
        </p:spPr>
        <p:txBody>
          <a:bodyPr wrap="square">
            <a:spAutoFit/>
          </a:bodyPr>
          <a:lstStyle/>
          <a:p>
            <a:r>
              <a:rPr lang="es-EC" sz="800" b="0" dirty="0">
                <a:solidFill>
                  <a:srgbClr val="000000"/>
                </a:solidFill>
                <a:effectLst/>
                <a:latin typeface="Courier New" panose="02070309020205020404" pitchFamily="49" charset="0"/>
              </a:rPr>
              <a:t>df[</a:t>
            </a:r>
            <a:r>
              <a:rPr lang="es-EC" sz="800" b="0" dirty="0">
                <a:solidFill>
                  <a:srgbClr val="A31515"/>
                </a:solidFill>
                <a:effectLst/>
                <a:latin typeface="Courier New" panose="02070309020205020404" pitchFamily="49" charset="0"/>
              </a:rPr>
              <a:t>'status'</a:t>
            </a:r>
            <a:r>
              <a:rPr lang="es-EC" sz="800" b="0" dirty="0">
                <a:solidFill>
                  <a:srgbClr val="000000"/>
                </a:solidFill>
                <a:effectLst/>
                <a:latin typeface="Courier New" panose="02070309020205020404" pitchFamily="49" charset="0"/>
              </a:rPr>
              <a:t>] = df[</a:t>
            </a:r>
            <a:r>
              <a:rPr lang="es-EC" sz="800" b="0" dirty="0">
                <a:solidFill>
                  <a:srgbClr val="A31515"/>
                </a:solidFill>
                <a:effectLst/>
                <a:latin typeface="Courier New" panose="02070309020205020404" pitchFamily="49" charset="0"/>
              </a:rPr>
              <a:t>'status'</a:t>
            </a:r>
            <a:r>
              <a:rPr lang="es-EC" sz="800" b="0" dirty="0">
                <a:solidFill>
                  <a:srgbClr val="000000"/>
                </a:solidFill>
                <a:effectLst/>
                <a:latin typeface="Courier New" panose="02070309020205020404" pitchFamily="49" charset="0"/>
              </a:rPr>
              <a:t>].replace({</a:t>
            </a:r>
            <a:r>
              <a:rPr lang="es-EC" sz="800" b="0" dirty="0">
                <a:solidFill>
                  <a:srgbClr val="A31515"/>
                </a:solidFill>
                <a:effectLst/>
                <a:latin typeface="Courier New" panose="02070309020205020404" pitchFamily="49" charset="0"/>
              </a:rPr>
              <a:t>'phishing'</a:t>
            </a:r>
            <a:r>
              <a:rPr lang="es-EC" sz="800" b="0" dirty="0">
                <a:solidFill>
                  <a:srgbClr val="000000"/>
                </a:solidFill>
                <a:effectLst/>
                <a:latin typeface="Courier New" panose="02070309020205020404" pitchFamily="49" charset="0"/>
              </a:rPr>
              <a:t>: </a:t>
            </a:r>
            <a:r>
              <a:rPr lang="es-EC" sz="800" b="0" dirty="0">
                <a:solidFill>
                  <a:srgbClr val="098156"/>
                </a:solidFill>
                <a:effectLst/>
                <a:latin typeface="Courier New" panose="02070309020205020404" pitchFamily="49" charset="0"/>
              </a:rPr>
              <a:t>1</a:t>
            </a:r>
            <a:r>
              <a:rPr lang="es-EC" sz="800" b="0" dirty="0">
                <a:solidFill>
                  <a:srgbClr val="000000"/>
                </a:solidFill>
                <a:effectLst/>
                <a:latin typeface="Courier New" panose="02070309020205020404" pitchFamily="49" charset="0"/>
              </a:rPr>
              <a:t>, </a:t>
            </a:r>
            <a:r>
              <a:rPr lang="es-EC" sz="800" b="0" dirty="0">
                <a:solidFill>
                  <a:srgbClr val="A31515"/>
                </a:solidFill>
                <a:effectLst/>
                <a:latin typeface="Courier New" panose="02070309020205020404" pitchFamily="49" charset="0"/>
              </a:rPr>
              <a:t>'legitimate'</a:t>
            </a:r>
            <a:r>
              <a:rPr lang="es-EC" sz="800" b="0" dirty="0">
                <a:solidFill>
                  <a:srgbClr val="000000"/>
                </a:solidFill>
                <a:effectLst/>
                <a:latin typeface="Courier New" panose="02070309020205020404" pitchFamily="49" charset="0"/>
              </a:rPr>
              <a:t>: </a:t>
            </a:r>
            <a:r>
              <a:rPr lang="es-EC" sz="800" b="0" dirty="0">
                <a:solidFill>
                  <a:srgbClr val="098156"/>
                </a:solidFill>
                <a:effectLst/>
                <a:latin typeface="Courier New" panose="02070309020205020404" pitchFamily="49" charset="0"/>
              </a:rPr>
              <a:t>0</a:t>
            </a:r>
            <a:r>
              <a:rPr lang="es-EC" sz="800" b="0" dirty="0">
                <a:solidFill>
                  <a:srgbClr val="000000"/>
                </a:solidFill>
                <a:effectLst/>
                <a:latin typeface="Courier New" panose="02070309020205020404" pitchFamily="49" charset="0"/>
              </a:rPr>
              <a:t>})</a:t>
            </a:r>
          </a:p>
        </p:txBody>
      </p:sp>
      <p:pic>
        <p:nvPicPr>
          <p:cNvPr id="8" name="Imagen 7">
            <a:extLst>
              <a:ext uri="{FF2B5EF4-FFF2-40B4-BE49-F238E27FC236}">
                <a16:creationId xmlns:a16="http://schemas.microsoft.com/office/drawing/2014/main" id="{8FA6F362-B842-A84F-64BC-8FBF48162BC7}"/>
              </a:ext>
            </a:extLst>
          </p:cNvPr>
          <p:cNvPicPr>
            <a:picLocks noChangeAspect="1"/>
          </p:cNvPicPr>
          <p:nvPr/>
        </p:nvPicPr>
        <p:blipFill>
          <a:blip r:embed="rId2"/>
          <a:stretch>
            <a:fillRect/>
          </a:stretch>
        </p:blipFill>
        <p:spPr>
          <a:xfrm>
            <a:off x="6146830" y="3496825"/>
            <a:ext cx="2597623" cy="700229"/>
          </a:xfrm>
          <a:prstGeom prst="rect">
            <a:avLst/>
          </a:prstGeom>
        </p:spPr>
      </p:pic>
    </p:spTree>
    <p:extLst>
      <p:ext uri="{BB962C8B-B14F-4D97-AF65-F5344CB8AC3E}">
        <p14:creationId xmlns:p14="http://schemas.microsoft.com/office/powerpoint/2010/main" val="220568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7C1D1877-7915-428F-95EE-BFCAF5F18C2D}"/>
              </a:ext>
            </a:extLst>
          </p:cNvPr>
          <p:cNvSpPr>
            <a:spLocks noGrp="1"/>
          </p:cNvSpPr>
          <p:nvPr>
            <p:ph type="title"/>
          </p:nvPr>
        </p:nvSpPr>
        <p:spPr/>
        <p:txBody>
          <a:bodyPr/>
          <a:lstStyle/>
          <a:p>
            <a:pPr algn="ctr"/>
            <a:r>
              <a:rPr lang="es-EC" dirty="0"/>
              <a:t>Análisis exploratorio de datos</a:t>
            </a:r>
          </a:p>
        </p:txBody>
      </p:sp>
      <p:sp>
        <p:nvSpPr>
          <p:cNvPr id="17" name="Subtítulo 11">
            <a:extLst>
              <a:ext uri="{FF2B5EF4-FFF2-40B4-BE49-F238E27FC236}">
                <a16:creationId xmlns:a16="http://schemas.microsoft.com/office/drawing/2014/main" id="{C48867FE-5079-DB56-9364-505D154466FA}"/>
              </a:ext>
            </a:extLst>
          </p:cNvPr>
          <p:cNvSpPr txBox="1">
            <a:spLocks/>
          </p:cNvSpPr>
          <p:nvPr/>
        </p:nvSpPr>
        <p:spPr>
          <a:xfrm>
            <a:off x="4866966" y="1644502"/>
            <a:ext cx="2852270" cy="2694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9pPr>
          </a:lstStyle>
          <a:p>
            <a:pPr marL="171450" indent="-171450"/>
            <a:r>
              <a:rPr lang="es-EC" dirty="0"/>
              <a:t>Debido a la gran cantidad de características es complicado de leer.</a:t>
            </a:r>
          </a:p>
          <a:p>
            <a:pPr marL="171450" indent="-171450"/>
            <a:r>
              <a:rPr lang="es-EC" dirty="0"/>
              <a:t>Las principales correlaciones entre características similares, por ejemplo, la longitud de la URL se correlaciona con el número de palabras, número de caracteres especiales, etc.</a:t>
            </a:r>
          </a:p>
          <a:p>
            <a:pPr marL="171450" indent="-171450"/>
            <a:r>
              <a:rPr lang="es-EC" dirty="0"/>
              <a:t>En este caso también nos ayuda a identificar que existen columnas sin datos.</a:t>
            </a:r>
          </a:p>
          <a:p>
            <a:pPr marL="171450" indent="-171450"/>
            <a:r>
              <a:rPr lang="es-EC" dirty="0"/>
              <a:t>Con respecto a la variable objetivo (status) la correlación más fuerte (0.51) en con el Ranking de la página web (page_rank).</a:t>
            </a:r>
          </a:p>
        </p:txBody>
      </p:sp>
      <p:sp>
        <p:nvSpPr>
          <p:cNvPr id="18" name="Subtítulo 14">
            <a:extLst>
              <a:ext uri="{FF2B5EF4-FFF2-40B4-BE49-F238E27FC236}">
                <a16:creationId xmlns:a16="http://schemas.microsoft.com/office/drawing/2014/main" id="{787B8295-2F0B-E39E-6AF5-61A9037BB28F}"/>
              </a:ext>
            </a:extLst>
          </p:cNvPr>
          <p:cNvSpPr txBox="1">
            <a:spLocks/>
          </p:cNvSpPr>
          <p:nvPr/>
        </p:nvSpPr>
        <p:spPr>
          <a:xfrm>
            <a:off x="4866965" y="1330477"/>
            <a:ext cx="2852271" cy="3140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C" sz="1600" b="1" dirty="0">
                <a:latin typeface="Anaheim" panose="02000503000000000000" pitchFamily="2" charset="0"/>
              </a:rPr>
              <a:t>Mapa de calor de correlaciones</a:t>
            </a:r>
          </a:p>
        </p:txBody>
      </p:sp>
      <p:pic>
        <p:nvPicPr>
          <p:cNvPr id="22" name="Imagen 21" descr="Interfaz de usuario gráfica, Gráfico, Aplicación&#10;&#10;Descripción generada automáticamente">
            <a:extLst>
              <a:ext uri="{FF2B5EF4-FFF2-40B4-BE49-F238E27FC236}">
                <a16:creationId xmlns:a16="http://schemas.microsoft.com/office/drawing/2014/main" id="{09D1003D-0D5D-2290-E7C1-7FB64F524724}"/>
              </a:ext>
            </a:extLst>
          </p:cNvPr>
          <p:cNvPicPr>
            <a:picLocks noChangeAspect="1"/>
          </p:cNvPicPr>
          <p:nvPr/>
        </p:nvPicPr>
        <p:blipFill>
          <a:blip r:embed="rId2"/>
          <a:stretch>
            <a:fillRect/>
          </a:stretch>
        </p:blipFill>
        <p:spPr>
          <a:xfrm>
            <a:off x="1036233" y="1017725"/>
            <a:ext cx="3535767" cy="3535767"/>
          </a:xfrm>
          <a:prstGeom prst="rect">
            <a:avLst/>
          </a:prstGeom>
        </p:spPr>
      </p:pic>
    </p:spTree>
    <p:extLst>
      <p:ext uri="{BB962C8B-B14F-4D97-AF65-F5344CB8AC3E}">
        <p14:creationId xmlns:p14="http://schemas.microsoft.com/office/powerpoint/2010/main" val="2999561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6"/>
          <p:cNvSpPr txBox="1">
            <a:spLocks noGrp="1"/>
          </p:cNvSpPr>
          <p:nvPr>
            <p:ph type="title"/>
          </p:nvPr>
        </p:nvSpPr>
        <p:spPr>
          <a:xfrm>
            <a:off x="720000" y="43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exploratorio de datos</a:t>
            </a:r>
            <a:endParaRPr dirty="0"/>
          </a:p>
        </p:txBody>
      </p:sp>
      <p:sp>
        <p:nvSpPr>
          <p:cNvPr id="18" name="Subtítulo 11">
            <a:extLst>
              <a:ext uri="{FF2B5EF4-FFF2-40B4-BE49-F238E27FC236}">
                <a16:creationId xmlns:a16="http://schemas.microsoft.com/office/drawing/2014/main" id="{BF1A0C15-0AA3-634E-7687-862BF1E13402}"/>
              </a:ext>
            </a:extLst>
          </p:cNvPr>
          <p:cNvSpPr txBox="1">
            <a:spLocks/>
          </p:cNvSpPr>
          <p:nvPr/>
        </p:nvSpPr>
        <p:spPr>
          <a:xfrm>
            <a:off x="4498372" y="2176130"/>
            <a:ext cx="2852270" cy="97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9pPr>
          </a:lstStyle>
          <a:p>
            <a:pPr marL="0" indent="0">
              <a:buNone/>
            </a:pPr>
            <a:r>
              <a:rPr lang="es-EC" dirty="0"/>
              <a:t>Existen variables que tienen todos sus registros en 0, estas variables no nos ayudarán en el análisis por lo que se eliminaron. </a:t>
            </a:r>
          </a:p>
        </p:txBody>
      </p:sp>
      <p:pic>
        <p:nvPicPr>
          <p:cNvPr id="21" name="Imagen 20">
            <a:extLst>
              <a:ext uri="{FF2B5EF4-FFF2-40B4-BE49-F238E27FC236}">
                <a16:creationId xmlns:a16="http://schemas.microsoft.com/office/drawing/2014/main" id="{8330C416-0F3D-FCFE-1719-48D359C0AE30}"/>
              </a:ext>
            </a:extLst>
          </p:cNvPr>
          <p:cNvPicPr>
            <a:picLocks noChangeAspect="1"/>
          </p:cNvPicPr>
          <p:nvPr/>
        </p:nvPicPr>
        <p:blipFill>
          <a:blip r:embed="rId3"/>
          <a:stretch>
            <a:fillRect/>
          </a:stretch>
        </p:blipFill>
        <p:spPr>
          <a:xfrm>
            <a:off x="1553676" y="1356126"/>
            <a:ext cx="2063243" cy="2431248"/>
          </a:xfrm>
          <a:prstGeom prst="rect">
            <a:avLst/>
          </a:prstGeom>
        </p:spPr>
      </p:pic>
      <p:pic>
        <p:nvPicPr>
          <p:cNvPr id="23" name="Imagen 22">
            <a:extLst>
              <a:ext uri="{FF2B5EF4-FFF2-40B4-BE49-F238E27FC236}">
                <a16:creationId xmlns:a16="http://schemas.microsoft.com/office/drawing/2014/main" id="{CB3BBED7-1DB6-0E60-DC4C-8B04F4F01A3B}"/>
              </a:ext>
            </a:extLst>
          </p:cNvPr>
          <p:cNvPicPr>
            <a:picLocks noChangeAspect="1"/>
          </p:cNvPicPr>
          <p:nvPr/>
        </p:nvPicPr>
        <p:blipFill>
          <a:blip r:embed="rId4"/>
          <a:stretch>
            <a:fillRect/>
          </a:stretch>
        </p:blipFill>
        <p:spPr>
          <a:xfrm>
            <a:off x="1553676" y="3868493"/>
            <a:ext cx="6087589" cy="2631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6"/>
          <p:cNvSpPr txBox="1">
            <a:spLocks noGrp="1"/>
          </p:cNvSpPr>
          <p:nvPr>
            <p:ph type="title"/>
          </p:nvPr>
        </p:nvSpPr>
        <p:spPr>
          <a:xfrm>
            <a:off x="720000" y="43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exploratorio de datos</a:t>
            </a:r>
            <a:endParaRPr dirty="0"/>
          </a:p>
        </p:txBody>
      </p:sp>
      <p:sp>
        <p:nvSpPr>
          <p:cNvPr id="18" name="Subtítulo 11">
            <a:extLst>
              <a:ext uri="{FF2B5EF4-FFF2-40B4-BE49-F238E27FC236}">
                <a16:creationId xmlns:a16="http://schemas.microsoft.com/office/drawing/2014/main" id="{BF1A0C15-0AA3-634E-7687-862BF1E13402}"/>
              </a:ext>
            </a:extLst>
          </p:cNvPr>
          <p:cNvSpPr txBox="1">
            <a:spLocks/>
          </p:cNvSpPr>
          <p:nvPr/>
        </p:nvSpPr>
        <p:spPr>
          <a:xfrm>
            <a:off x="961274" y="1235918"/>
            <a:ext cx="7381740" cy="978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9pPr>
          </a:lstStyle>
          <a:p>
            <a:pPr marL="0" indent="0">
              <a:buNone/>
            </a:pPr>
            <a:r>
              <a:rPr lang="es-EC" dirty="0"/>
              <a:t>Al revisar las estadísticas de las variables numéricas llama la atención la presencia de valores negativos en dos variables, domain_registration_lenght y domain_age, que corresponden al número de años que fue pagado el registro de un dominio y a la edad de un dominio.</a:t>
            </a:r>
          </a:p>
          <a:p>
            <a:pPr marL="0" indent="0">
              <a:buNone/>
            </a:pPr>
            <a:endParaRPr lang="es-EC" dirty="0"/>
          </a:p>
          <a:p>
            <a:pPr marL="0" indent="0">
              <a:buNone/>
            </a:pPr>
            <a:r>
              <a:rPr lang="es-EC" dirty="0"/>
              <a:t>También llama la atención los valores máximos debido a la cantidad de años que podría tener un dominio.</a:t>
            </a:r>
          </a:p>
        </p:txBody>
      </p:sp>
      <p:pic>
        <p:nvPicPr>
          <p:cNvPr id="7" name="Imagen 6">
            <a:extLst>
              <a:ext uri="{FF2B5EF4-FFF2-40B4-BE49-F238E27FC236}">
                <a16:creationId xmlns:a16="http://schemas.microsoft.com/office/drawing/2014/main" id="{FB393FC4-55B4-E5B4-2F24-13B13413E645}"/>
              </a:ext>
            </a:extLst>
          </p:cNvPr>
          <p:cNvPicPr>
            <a:picLocks noChangeAspect="1"/>
          </p:cNvPicPr>
          <p:nvPr/>
        </p:nvPicPr>
        <p:blipFill>
          <a:blip r:embed="rId3"/>
          <a:stretch>
            <a:fillRect/>
          </a:stretch>
        </p:blipFill>
        <p:spPr>
          <a:xfrm>
            <a:off x="2839364" y="2293545"/>
            <a:ext cx="3465272" cy="2307814"/>
          </a:xfrm>
          <a:prstGeom prst="rect">
            <a:avLst/>
          </a:prstGeom>
        </p:spPr>
      </p:pic>
    </p:spTree>
    <p:extLst>
      <p:ext uri="{BB962C8B-B14F-4D97-AF65-F5344CB8AC3E}">
        <p14:creationId xmlns:p14="http://schemas.microsoft.com/office/powerpoint/2010/main" val="2839886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46"/>
          <p:cNvSpPr txBox="1">
            <a:spLocks noGrp="1"/>
          </p:cNvSpPr>
          <p:nvPr>
            <p:ph type="title"/>
          </p:nvPr>
        </p:nvSpPr>
        <p:spPr>
          <a:xfrm>
            <a:off x="720000" y="4391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exploratorio de datos</a:t>
            </a:r>
            <a:endParaRPr dirty="0"/>
          </a:p>
        </p:txBody>
      </p:sp>
      <p:sp>
        <p:nvSpPr>
          <p:cNvPr id="18" name="Subtítulo 11">
            <a:extLst>
              <a:ext uri="{FF2B5EF4-FFF2-40B4-BE49-F238E27FC236}">
                <a16:creationId xmlns:a16="http://schemas.microsoft.com/office/drawing/2014/main" id="{BF1A0C15-0AA3-634E-7687-862BF1E13402}"/>
              </a:ext>
            </a:extLst>
          </p:cNvPr>
          <p:cNvSpPr txBox="1">
            <a:spLocks/>
          </p:cNvSpPr>
          <p:nvPr/>
        </p:nvSpPr>
        <p:spPr>
          <a:xfrm>
            <a:off x="961274" y="1235918"/>
            <a:ext cx="3178335" cy="2116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200" b="0" i="0" u="none" strike="noStrike" cap="none">
                <a:solidFill>
                  <a:schemeClr val="dk1"/>
                </a:solidFill>
                <a:latin typeface="Anaheim"/>
                <a:ea typeface="Anaheim"/>
                <a:cs typeface="Anaheim"/>
                <a:sym typeface="Anaheim"/>
              </a:defRPr>
            </a:lvl1pPr>
            <a:lvl2pPr marL="914400" marR="0" lvl="1"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2pPr>
            <a:lvl3pPr marL="1371600" marR="0" lvl="2"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3pPr>
            <a:lvl4pPr marL="1828800" marR="0" lvl="3"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4pPr>
            <a:lvl5pPr marL="2286000" marR="0" lvl="4"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5pPr>
            <a:lvl6pPr marL="2743200" marR="0" lvl="5"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6pPr>
            <a:lvl7pPr marL="3200400" marR="0" lvl="6"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7pPr>
            <a:lvl8pPr marL="3657600" marR="0" lvl="7" indent="-298450" algn="l" rtl="0">
              <a:lnSpc>
                <a:spcPct val="115000"/>
              </a:lnSpc>
              <a:spcBef>
                <a:spcPts val="1600"/>
              </a:spcBef>
              <a:spcAft>
                <a:spcPts val="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8pPr>
            <a:lvl9pPr marL="4114800" marR="0" lvl="8" indent="-298450" algn="l" rtl="0">
              <a:lnSpc>
                <a:spcPct val="115000"/>
              </a:lnSpc>
              <a:spcBef>
                <a:spcPts val="1600"/>
              </a:spcBef>
              <a:spcAft>
                <a:spcPts val="1600"/>
              </a:spcAft>
              <a:buClr>
                <a:schemeClr val="dk1"/>
              </a:buClr>
              <a:buSzPts val="1100"/>
              <a:buFont typeface="Nunito Light"/>
              <a:buChar char="■"/>
              <a:defRPr sz="1100" b="0" i="0" u="none" strike="noStrike" cap="none">
                <a:solidFill>
                  <a:schemeClr val="dk1"/>
                </a:solidFill>
                <a:latin typeface="Anaheim"/>
                <a:ea typeface="Anaheim"/>
                <a:cs typeface="Anaheim"/>
                <a:sym typeface="Anaheim"/>
              </a:defRPr>
            </a:lvl9pPr>
          </a:lstStyle>
          <a:p>
            <a:pPr marL="0" indent="0">
              <a:buNone/>
            </a:pPr>
            <a:r>
              <a:rPr lang="es-EC" dirty="0"/>
              <a:t>Al revisar las variables categóricas encontré que la variable “statistical_report” que corresponde a si la IP de un sitio web concuerda con la IP de un sitio de Phishing conocido y cuyos valores deben ser 0 (no coincide) y 1 (si coincide), tiene algunos valores 2.</a:t>
            </a:r>
          </a:p>
          <a:p>
            <a:pPr marL="0" indent="0">
              <a:buNone/>
            </a:pPr>
            <a:endParaRPr lang="es-EC" dirty="0"/>
          </a:p>
          <a:p>
            <a:pPr marL="0" indent="0">
              <a:buNone/>
            </a:pPr>
            <a:r>
              <a:rPr lang="es-EC" dirty="0"/>
              <a:t>En este caso imputé la moda a todos los valores que tenían 2.</a:t>
            </a:r>
          </a:p>
        </p:txBody>
      </p:sp>
      <p:pic>
        <p:nvPicPr>
          <p:cNvPr id="5" name="Imagen 4">
            <a:extLst>
              <a:ext uri="{FF2B5EF4-FFF2-40B4-BE49-F238E27FC236}">
                <a16:creationId xmlns:a16="http://schemas.microsoft.com/office/drawing/2014/main" id="{9F02A90F-A513-01A6-94F3-2988F9644820}"/>
              </a:ext>
            </a:extLst>
          </p:cNvPr>
          <p:cNvPicPr>
            <a:picLocks noChangeAspect="1"/>
          </p:cNvPicPr>
          <p:nvPr/>
        </p:nvPicPr>
        <p:blipFill>
          <a:blip r:embed="rId3"/>
          <a:stretch>
            <a:fillRect/>
          </a:stretch>
        </p:blipFill>
        <p:spPr>
          <a:xfrm>
            <a:off x="4322521" y="2294359"/>
            <a:ext cx="3817677" cy="1568718"/>
          </a:xfrm>
          <a:prstGeom prst="rect">
            <a:avLst/>
          </a:prstGeom>
        </p:spPr>
      </p:pic>
    </p:spTree>
    <p:extLst>
      <p:ext uri="{BB962C8B-B14F-4D97-AF65-F5344CB8AC3E}">
        <p14:creationId xmlns:p14="http://schemas.microsoft.com/office/powerpoint/2010/main" val="2299449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pic>
        <p:nvPicPr>
          <p:cNvPr id="3" name="Imagen 2" descr="Gráfico&#10;&#10;Descripción generada automáticamente">
            <a:extLst>
              <a:ext uri="{FF2B5EF4-FFF2-40B4-BE49-F238E27FC236}">
                <a16:creationId xmlns:a16="http://schemas.microsoft.com/office/drawing/2014/main" id="{EDF1B1FD-8124-EBFB-3A81-5CBF599BBF9C}"/>
              </a:ext>
            </a:extLst>
          </p:cNvPr>
          <p:cNvPicPr>
            <a:picLocks noChangeAspect="1"/>
          </p:cNvPicPr>
          <p:nvPr/>
        </p:nvPicPr>
        <p:blipFill>
          <a:blip r:embed="rId3"/>
          <a:stretch>
            <a:fillRect/>
          </a:stretch>
        </p:blipFill>
        <p:spPr>
          <a:xfrm>
            <a:off x="887818" y="1190181"/>
            <a:ext cx="3431659" cy="2573745"/>
          </a:xfrm>
          <a:prstGeom prst="rect">
            <a:avLst/>
          </a:prstGeom>
        </p:spPr>
      </p:pic>
      <p:pic>
        <p:nvPicPr>
          <p:cNvPr id="5" name="Imagen 4" descr="Gráfico&#10;&#10;Descripción generada automáticamente">
            <a:extLst>
              <a:ext uri="{FF2B5EF4-FFF2-40B4-BE49-F238E27FC236}">
                <a16:creationId xmlns:a16="http://schemas.microsoft.com/office/drawing/2014/main" id="{33EBE131-FF92-05A5-7770-CE7886ED04BB}"/>
              </a:ext>
            </a:extLst>
          </p:cNvPr>
          <p:cNvPicPr>
            <a:picLocks noChangeAspect="1"/>
          </p:cNvPicPr>
          <p:nvPr/>
        </p:nvPicPr>
        <p:blipFill>
          <a:blip r:embed="rId4"/>
          <a:stretch>
            <a:fillRect/>
          </a:stretch>
        </p:blipFill>
        <p:spPr>
          <a:xfrm>
            <a:off x="4647670" y="1190181"/>
            <a:ext cx="3431659" cy="2573745"/>
          </a:xfrm>
          <a:prstGeom prst="rect">
            <a:avLst/>
          </a:prstGeom>
        </p:spPr>
      </p:pic>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600164"/>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Se puede observar que no existe una relación muy marcada entre los sitios web de Phishing y la información que se tiene sobre la cantidad de años que se ha pagado por el registro de un sitio web, además que la información parece tener algún problema ya que es imposible que los sitios web estén registrados por dicha cantidad de años.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430887"/>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Con respecto a la edad de los sitios web, se puede observar que los sitios Phishing "viven" por menos tiempo, sin embargo, estos datos también tienen un problema ya que no es posible que los sitios tengan sean tan longevos.</a:t>
            </a:r>
          </a:p>
        </p:txBody>
      </p:sp>
      <p:pic>
        <p:nvPicPr>
          <p:cNvPr id="4" name="Imagen 3" descr="Gráfico&#10;&#10;Descripción generada automáticamente">
            <a:extLst>
              <a:ext uri="{FF2B5EF4-FFF2-40B4-BE49-F238E27FC236}">
                <a16:creationId xmlns:a16="http://schemas.microsoft.com/office/drawing/2014/main" id="{D9F2D169-0C43-22F5-0496-E1ED632C3EFB}"/>
              </a:ext>
            </a:extLst>
          </p:cNvPr>
          <p:cNvPicPr>
            <a:picLocks noChangeAspect="1"/>
          </p:cNvPicPr>
          <p:nvPr/>
        </p:nvPicPr>
        <p:blipFill>
          <a:blip r:embed="rId3"/>
          <a:stretch>
            <a:fillRect/>
          </a:stretch>
        </p:blipFill>
        <p:spPr>
          <a:xfrm>
            <a:off x="2638646" y="1123064"/>
            <a:ext cx="3521149" cy="2640862"/>
          </a:xfrm>
          <a:prstGeom prst="rect">
            <a:avLst/>
          </a:prstGeom>
        </p:spPr>
      </p:pic>
    </p:spTree>
    <p:extLst>
      <p:ext uri="{BB962C8B-B14F-4D97-AF65-F5344CB8AC3E}">
        <p14:creationId xmlns:p14="http://schemas.microsoft.com/office/powerpoint/2010/main" val="3403445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600164"/>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Se puede observar que los caracteres como punto, guiones y slash, son comunes en los dos tipos de sitio, sin embargo, en los sitios de phishing existe mayor número de caracteres como signo de interrogación, ampersand, igual y guion bajo.</a:t>
            </a:r>
          </a:p>
        </p:txBody>
      </p:sp>
      <p:pic>
        <p:nvPicPr>
          <p:cNvPr id="6" name="Imagen 5" descr="Gráfico&#10;&#10;Descripción generada automáticamente">
            <a:extLst>
              <a:ext uri="{FF2B5EF4-FFF2-40B4-BE49-F238E27FC236}">
                <a16:creationId xmlns:a16="http://schemas.microsoft.com/office/drawing/2014/main" id="{E0436DA9-FC07-85DB-6D88-F3FCF0BDC462}"/>
              </a:ext>
            </a:extLst>
          </p:cNvPr>
          <p:cNvPicPr>
            <a:picLocks noChangeAspect="1"/>
          </p:cNvPicPr>
          <p:nvPr/>
        </p:nvPicPr>
        <p:blipFill>
          <a:blip r:embed="rId3"/>
          <a:stretch>
            <a:fillRect/>
          </a:stretch>
        </p:blipFill>
        <p:spPr>
          <a:xfrm>
            <a:off x="2718743" y="1017725"/>
            <a:ext cx="3706513" cy="2779885"/>
          </a:xfrm>
          <a:prstGeom prst="rect">
            <a:avLst/>
          </a:prstGeom>
        </p:spPr>
      </p:pic>
    </p:spTree>
    <p:extLst>
      <p:ext uri="{BB962C8B-B14F-4D97-AF65-F5344CB8AC3E}">
        <p14:creationId xmlns:p14="http://schemas.microsoft.com/office/powerpoint/2010/main" val="1897331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600164"/>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Podemos notar que los sitios legítimos tienen es su mayoría la palabra www, en cambio los sitios phishing no la tienen necesariamente, además es más común que tengan la palabra http dentro del path, es decir, después del dominio.</a:t>
            </a:r>
          </a:p>
        </p:txBody>
      </p:sp>
      <p:pic>
        <p:nvPicPr>
          <p:cNvPr id="3" name="Imagen 2" descr="Gráfico, Gráfico de barras&#10;&#10;Descripción generada automáticamente">
            <a:extLst>
              <a:ext uri="{FF2B5EF4-FFF2-40B4-BE49-F238E27FC236}">
                <a16:creationId xmlns:a16="http://schemas.microsoft.com/office/drawing/2014/main" id="{4D1821C7-AB76-B985-19E3-574EA14DA5CF}"/>
              </a:ext>
            </a:extLst>
          </p:cNvPr>
          <p:cNvPicPr>
            <a:picLocks noChangeAspect="1"/>
          </p:cNvPicPr>
          <p:nvPr/>
        </p:nvPicPr>
        <p:blipFill>
          <a:blip r:embed="rId3"/>
          <a:stretch>
            <a:fillRect/>
          </a:stretch>
        </p:blipFill>
        <p:spPr>
          <a:xfrm>
            <a:off x="2765171" y="1053681"/>
            <a:ext cx="3613658" cy="2710245"/>
          </a:xfrm>
          <a:prstGeom prst="rect">
            <a:avLst/>
          </a:prstGeom>
        </p:spPr>
      </p:pic>
    </p:spTree>
    <p:extLst>
      <p:ext uri="{BB962C8B-B14F-4D97-AF65-F5344CB8AC3E}">
        <p14:creationId xmlns:p14="http://schemas.microsoft.com/office/powerpoint/2010/main" val="3456512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latin typeface="Big Shoulders Text"/>
                <a:ea typeface="Big Shoulders Text"/>
                <a:cs typeface="Big Shoulders Text"/>
                <a:sym typeface="Big Shoulders Text"/>
              </a:rPr>
              <a:t>Contenido</a:t>
            </a:r>
            <a:endParaRPr sz="3600" b="1" dirty="0">
              <a:latin typeface="Big Shoulders Text"/>
              <a:ea typeface="Big Shoulders Text"/>
              <a:cs typeface="Big Shoulders Text"/>
              <a:sym typeface="Big Shoulders Text"/>
            </a:endParaRPr>
          </a:p>
        </p:txBody>
      </p:sp>
      <p:sp>
        <p:nvSpPr>
          <p:cNvPr id="1886" name="Google Shape;1886;p41"/>
          <p:cNvSpPr txBox="1">
            <a:spLocks noGrp="1"/>
          </p:cNvSpPr>
          <p:nvPr>
            <p:ph type="title" idx="2"/>
          </p:nvPr>
        </p:nvSpPr>
        <p:spPr>
          <a:xfrm>
            <a:off x="937625" y="23737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Introducción</a:t>
            </a:r>
            <a:endParaRPr dirty="0"/>
          </a:p>
        </p:txBody>
      </p:sp>
      <p:sp>
        <p:nvSpPr>
          <p:cNvPr id="1887" name="Google Shape;1887;p41"/>
          <p:cNvSpPr txBox="1">
            <a:spLocks noGrp="1"/>
          </p:cNvSpPr>
          <p:nvPr>
            <p:ph type="subTitle" idx="1"/>
          </p:nvPr>
        </p:nvSpPr>
        <p:spPr>
          <a:xfrm>
            <a:off x="937625" y="2904525"/>
            <a:ext cx="21753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Explicación del conjunto de datos escogido.</a:t>
            </a:r>
            <a:endParaRPr dirty="0"/>
          </a:p>
        </p:txBody>
      </p:sp>
      <p:sp>
        <p:nvSpPr>
          <p:cNvPr id="1888" name="Google Shape;1888;p41"/>
          <p:cNvSpPr txBox="1">
            <a:spLocks noGrp="1"/>
          </p:cNvSpPr>
          <p:nvPr>
            <p:ph type="title" idx="3"/>
          </p:nvPr>
        </p:nvSpPr>
        <p:spPr>
          <a:xfrm>
            <a:off x="3478926" y="237375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EDA</a:t>
            </a:r>
            <a:endParaRPr dirty="0"/>
          </a:p>
        </p:txBody>
      </p:sp>
      <p:sp>
        <p:nvSpPr>
          <p:cNvPr id="1889" name="Google Shape;1889;p41"/>
          <p:cNvSpPr txBox="1">
            <a:spLocks noGrp="1"/>
          </p:cNvSpPr>
          <p:nvPr>
            <p:ph type="subTitle" idx="4"/>
          </p:nvPr>
        </p:nvSpPr>
        <p:spPr>
          <a:xfrm>
            <a:off x="3484350" y="2904525"/>
            <a:ext cx="21753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Análisis de datos exploratorio del cojunto de datos.</a:t>
            </a:r>
            <a:endParaRPr dirty="0"/>
          </a:p>
        </p:txBody>
      </p:sp>
      <p:sp>
        <p:nvSpPr>
          <p:cNvPr id="1890" name="Google Shape;1890;p41"/>
          <p:cNvSpPr txBox="1">
            <a:spLocks noGrp="1"/>
          </p:cNvSpPr>
          <p:nvPr>
            <p:ph type="title" idx="5"/>
          </p:nvPr>
        </p:nvSpPr>
        <p:spPr>
          <a:xfrm>
            <a:off x="6031071" y="2373758"/>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Desafío</a:t>
            </a:r>
            <a:endParaRPr dirty="0"/>
          </a:p>
        </p:txBody>
      </p:sp>
      <p:sp>
        <p:nvSpPr>
          <p:cNvPr id="1891" name="Google Shape;1891;p41"/>
          <p:cNvSpPr txBox="1">
            <a:spLocks noGrp="1"/>
          </p:cNvSpPr>
          <p:nvPr>
            <p:ph type="subTitle" idx="6"/>
          </p:nvPr>
        </p:nvSpPr>
        <p:spPr>
          <a:xfrm>
            <a:off x="6031075" y="2904525"/>
            <a:ext cx="2175300" cy="82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 desafío de este proyecto.</a:t>
            </a:r>
            <a:endParaRPr dirty="0"/>
          </a:p>
        </p:txBody>
      </p:sp>
      <p:sp>
        <p:nvSpPr>
          <p:cNvPr id="1892" name="Google Shape;1892;p41"/>
          <p:cNvSpPr txBox="1">
            <a:spLocks noGrp="1"/>
          </p:cNvSpPr>
          <p:nvPr>
            <p:ph type="title" idx="7"/>
          </p:nvPr>
        </p:nvSpPr>
        <p:spPr>
          <a:xfrm>
            <a:off x="1657925" y="1617522"/>
            <a:ext cx="7347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93" name="Google Shape;1893;p41"/>
          <p:cNvSpPr txBox="1">
            <a:spLocks noGrp="1"/>
          </p:cNvSpPr>
          <p:nvPr>
            <p:ph type="title" idx="8"/>
          </p:nvPr>
        </p:nvSpPr>
        <p:spPr>
          <a:xfrm>
            <a:off x="4204650" y="1617522"/>
            <a:ext cx="7347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94" name="Google Shape;1894;p41"/>
          <p:cNvSpPr txBox="1">
            <a:spLocks noGrp="1"/>
          </p:cNvSpPr>
          <p:nvPr>
            <p:ph type="title" idx="9"/>
          </p:nvPr>
        </p:nvSpPr>
        <p:spPr>
          <a:xfrm>
            <a:off x="6751375" y="1617522"/>
            <a:ext cx="734700" cy="6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430887"/>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Se puede observar que los sitios legítimos tienden a tener una URL más corta y los sitios phishing la URL mucho más larga.</a:t>
            </a:r>
          </a:p>
        </p:txBody>
      </p:sp>
      <p:pic>
        <p:nvPicPr>
          <p:cNvPr id="4" name="Imagen 3" descr="Gráfico&#10;&#10;Descripción generada automáticamente">
            <a:extLst>
              <a:ext uri="{FF2B5EF4-FFF2-40B4-BE49-F238E27FC236}">
                <a16:creationId xmlns:a16="http://schemas.microsoft.com/office/drawing/2014/main" id="{A20D1345-DB2C-026B-589F-4A6EC4577583}"/>
              </a:ext>
            </a:extLst>
          </p:cNvPr>
          <p:cNvPicPr>
            <a:picLocks noChangeAspect="1"/>
          </p:cNvPicPr>
          <p:nvPr/>
        </p:nvPicPr>
        <p:blipFill>
          <a:blip r:embed="rId3"/>
          <a:stretch>
            <a:fillRect/>
          </a:stretch>
        </p:blipFill>
        <p:spPr>
          <a:xfrm>
            <a:off x="2705278" y="1016739"/>
            <a:ext cx="3662916" cy="2747187"/>
          </a:xfrm>
          <a:prstGeom prst="rect">
            <a:avLst/>
          </a:prstGeom>
        </p:spPr>
      </p:pic>
    </p:spTree>
    <p:extLst>
      <p:ext uri="{BB962C8B-B14F-4D97-AF65-F5344CB8AC3E}">
        <p14:creationId xmlns:p14="http://schemas.microsoft.com/office/powerpoint/2010/main" val="306901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EDA - Visualizaciones</a:t>
            </a:r>
            <a:endParaRPr dirty="0"/>
          </a:p>
        </p:txBody>
      </p:sp>
      <p:sp>
        <p:nvSpPr>
          <p:cNvPr id="7" name="CuadroTexto 6">
            <a:extLst>
              <a:ext uri="{FF2B5EF4-FFF2-40B4-BE49-F238E27FC236}">
                <a16:creationId xmlns:a16="http://schemas.microsoft.com/office/drawing/2014/main" id="{BC870491-575C-D0D0-01EE-79535F48CA9D}"/>
              </a:ext>
            </a:extLst>
          </p:cNvPr>
          <p:cNvSpPr txBox="1"/>
          <p:nvPr/>
        </p:nvSpPr>
        <p:spPr>
          <a:xfrm>
            <a:off x="1070701" y="3763926"/>
            <a:ext cx="6932071" cy="430887"/>
          </a:xfrm>
          <a:prstGeom prst="rect">
            <a:avLst/>
          </a:prstGeom>
          <a:noFill/>
        </p:spPr>
        <p:txBody>
          <a:bodyPr wrap="square">
            <a:spAutoFit/>
          </a:bodyPr>
          <a:lstStyle/>
          <a:p>
            <a:r>
              <a:rPr lang="es-ES" sz="1100" b="0" dirty="0">
                <a:solidFill>
                  <a:srgbClr val="000000"/>
                </a:solidFill>
                <a:effectLst/>
                <a:latin typeface="Anaheim" panose="02000503000000000000" pitchFamily="2" charset="0"/>
              </a:rPr>
              <a:t>En este gráfico podemos observar en el eje X una tupla entre el ranking y el tipo de sitio (0: legítimo y 1: phishing), se nota que cuando el ranking es 0 o 1 la página tiene una alta probabilidad de ser phishing.</a:t>
            </a:r>
          </a:p>
        </p:txBody>
      </p:sp>
      <p:pic>
        <p:nvPicPr>
          <p:cNvPr id="3" name="Imagen 2" descr="Gráfico, Histograma&#10;&#10;Descripción generada automáticamente">
            <a:extLst>
              <a:ext uri="{FF2B5EF4-FFF2-40B4-BE49-F238E27FC236}">
                <a16:creationId xmlns:a16="http://schemas.microsoft.com/office/drawing/2014/main" id="{4B4FECA9-F443-EC2B-9114-047A1EFEF1DE}"/>
              </a:ext>
            </a:extLst>
          </p:cNvPr>
          <p:cNvPicPr>
            <a:picLocks noChangeAspect="1"/>
          </p:cNvPicPr>
          <p:nvPr/>
        </p:nvPicPr>
        <p:blipFill>
          <a:blip r:embed="rId3"/>
          <a:stretch>
            <a:fillRect/>
          </a:stretch>
        </p:blipFill>
        <p:spPr>
          <a:xfrm>
            <a:off x="2705935" y="1017725"/>
            <a:ext cx="3661601" cy="2746201"/>
          </a:xfrm>
          <a:prstGeom prst="rect">
            <a:avLst/>
          </a:prstGeom>
        </p:spPr>
      </p:pic>
    </p:spTree>
    <p:extLst>
      <p:ext uri="{BB962C8B-B14F-4D97-AF65-F5344CB8AC3E}">
        <p14:creationId xmlns:p14="http://schemas.microsoft.com/office/powerpoint/2010/main" val="195562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56"/>
          <p:cNvSpPr txBox="1">
            <a:spLocks noGrp="1"/>
          </p:cNvSpPr>
          <p:nvPr>
            <p:ph type="title"/>
          </p:nvPr>
        </p:nvSpPr>
        <p:spPr>
          <a:xfrm>
            <a:off x="2579400" y="2167850"/>
            <a:ext cx="3985200" cy="115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Desafíos</a:t>
            </a:r>
            <a:endParaRPr dirty="0"/>
          </a:p>
        </p:txBody>
      </p:sp>
      <p:sp>
        <p:nvSpPr>
          <p:cNvPr id="2241" name="Google Shape;2241;p56"/>
          <p:cNvSpPr txBox="1">
            <a:spLocks noGrp="1"/>
          </p:cNvSpPr>
          <p:nvPr>
            <p:ph type="title" idx="2"/>
          </p:nvPr>
        </p:nvSpPr>
        <p:spPr>
          <a:xfrm>
            <a:off x="3935550" y="1180750"/>
            <a:ext cx="127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pic>
        <p:nvPicPr>
          <p:cNvPr id="2243" name="Google Shape;2243;p56"/>
          <p:cNvPicPr preferRelativeResize="0"/>
          <p:nvPr/>
        </p:nvPicPr>
        <p:blipFill>
          <a:blip r:embed="rId3">
            <a:alphaModFix/>
          </a:blip>
          <a:stretch>
            <a:fillRect/>
          </a:stretch>
        </p:blipFill>
        <p:spPr>
          <a:xfrm rot="-868958">
            <a:off x="1295400" y="3218446"/>
            <a:ext cx="810125" cy="980225"/>
          </a:xfrm>
          <a:prstGeom prst="rect">
            <a:avLst/>
          </a:prstGeom>
          <a:noFill/>
          <a:ln>
            <a:noFill/>
          </a:ln>
        </p:spPr>
      </p:pic>
      <p:pic>
        <p:nvPicPr>
          <p:cNvPr id="2244" name="Google Shape;2244;p56"/>
          <p:cNvPicPr preferRelativeResize="0"/>
          <p:nvPr/>
        </p:nvPicPr>
        <p:blipFill>
          <a:blip r:embed="rId3">
            <a:alphaModFix/>
          </a:blip>
          <a:stretch>
            <a:fillRect/>
          </a:stretch>
        </p:blipFill>
        <p:spPr>
          <a:xfrm rot="992709" flipH="1">
            <a:off x="1689700" y="1218471"/>
            <a:ext cx="810125" cy="980226"/>
          </a:xfrm>
          <a:prstGeom prst="rect">
            <a:avLst/>
          </a:prstGeom>
          <a:noFill/>
          <a:ln>
            <a:noFill/>
          </a:ln>
        </p:spPr>
      </p:pic>
      <p:pic>
        <p:nvPicPr>
          <p:cNvPr id="2245" name="Google Shape;2245;p56"/>
          <p:cNvPicPr preferRelativeResize="0"/>
          <p:nvPr/>
        </p:nvPicPr>
        <p:blipFill>
          <a:blip r:embed="rId3">
            <a:alphaModFix/>
          </a:blip>
          <a:stretch>
            <a:fillRect/>
          </a:stretch>
        </p:blipFill>
        <p:spPr>
          <a:xfrm rot="-374571">
            <a:off x="6932225" y="2455546"/>
            <a:ext cx="810126" cy="98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52"/>
          <p:cNvSpPr txBox="1">
            <a:spLocks noGrp="1"/>
          </p:cNvSpPr>
          <p:nvPr>
            <p:ph type="subTitle" idx="1"/>
          </p:nvPr>
        </p:nvSpPr>
        <p:spPr>
          <a:xfrm>
            <a:off x="1226400" y="567070"/>
            <a:ext cx="6691200" cy="2665227"/>
          </a:xfrm>
          <a:prstGeom prst="rect">
            <a:avLst/>
          </a:prstGeom>
        </p:spPr>
        <p:txBody>
          <a:bodyPr spcFirstLastPara="1" wrap="square" lIns="91425" tIns="91425" rIns="91425" bIns="91425" anchor="ctr" anchorCtr="0">
            <a:noAutofit/>
          </a:bodyPr>
          <a:lstStyle/>
          <a:p>
            <a:pPr marL="0" indent="0"/>
            <a:r>
              <a:rPr lang="es-EC" sz="2400" dirty="0">
                <a:latin typeface="Anaheim" panose="02000503000000000000" pitchFamily="2" charset="0"/>
              </a:rPr>
              <a:t>El desafío de este proyecto es la cantidad de variables que tienen las páginas web en el conjunto de datos y el poder encontrar aquellas que tienen una mayor importancia a la hora de clasificar un sitio como legítimo o Phishing, para poder dar la información necesaria a un área de Seguridad Lógica.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73"/>
          <p:cNvSpPr txBox="1">
            <a:spLocks noGrp="1"/>
          </p:cNvSpPr>
          <p:nvPr>
            <p:ph type="title"/>
          </p:nvPr>
        </p:nvSpPr>
        <p:spPr>
          <a:xfrm>
            <a:off x="3733850" y="540000"/>
            <a:ext cx="4448100" cy="124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pic>
        <p:nvPicPr>
          <p:cNvPr id="2625" name="Google Shape;2625;p73"/>
          <p:cNvPicPr preferRelativeResize="0"/>
          <p:nvPr/>
        </p:nvPicPr>
        <p:blipFill>
          <a:blip r:embed="rId3">
            <a:alphaModFix/>
          </a:blip>
          <a:stretch>
            <a:fillRect/>
          </a:stretch>
        </p:blipFill>
        <p:spPr>
          <a:xfrm>
            <a:off x="198225" y="1185300"/>
            <a:ext cx="3175850" cy="3426701"/>
          </a:xfrm>
          <a:prstGeom prst="rect">
            <a:avLst/>
          </a:prstGeom>
          <a:noFill/>
          <a:ln>
            <a:noFill/>
          </a:ln>
        </p:spPr>
      </p:pic>
      <p:sp>
        <p:nvSpPr>
          <p:cNvPr id="2626" name="Google Shape;2626;p73"/>
          <p:cNvSpPr/>
          <p:nvPr/>
        </p:nvSpPr>
        <p:spPr>
          <a:xfrm>
            <a:off x="7963400" y="1408099"/>
            <a:ext cx="558330" cy="531314"/>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73"/>
          <p:cNvSpPr/>
          <p:nvPr/>
        </p:nvSpPr>
        <p:spPr>
          <a:xfrm>
            <a:off x="2575999" y="3650356"/>
            <a:ext cx="407004" cy="405400"/>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43"/>
          <p:cNvSpPr txBox="1">
            <a:spLocks noGrp="1"/>
          </p:cNvSpPr>
          <p:nvPr>
            <p:ph type="title"/>
          </p:nvPr>
        </p:nvSpPr>
        <p:spPr>
          <a:xfrm>
            <a:off x="720000" y="2049175"/>
            <a:ext cx="3985200" cy="12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Introducción</a:t>
            </a:r>
            <a:endParaRPr dirty="0"/>
          </a:p>
        </p:txBody>
      </p:sp>
      <p:sp>
        <p:nvSpPr>
          <p:cNvPr id="1913" name="Google Shape;1913;p43"/>
          <p:cNvSpPr txBox="1">
            <a:spLocks noGrp="1"/>
          </p:cNvSpPr>
          <p:nvPr>
            <p:ph type="title" idx="2"/>
          </p:nvPr>
        </p:nvSpPr>
        <p:spPr>
          <a:xfrm>
            <a:off x="720000" y="1207375"/>
            <a:ext cx="127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1916" name="Google Shape;1916;p43"/>
          <p:cNvSpPr/>
          <p:nvPr/>
        </p:nvSpPr>
        <p:spPr>
          <a:xfrm>
            <a:off x="228625" y="414608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43"/>
          <p:cNvSpPr/>
          <p:nvPr/>
        </p:nvSpPr>
        <p:spPr>
          <a:xfrm>
            <a:off x="6618300" y="322983"/>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43"/>
          <p:cNvSpPr/>
          <p:nvPr/>
        </p:nvSpPr>
        <p:spPr>
          <a:xfrm>
            <a:off x="8048225" y="4078670"/>
            <a:ext cx="306904" cy="305727"/>
          </a:xfrm>
          <a:custGeom>
            <a:avLst/>
            <a:gdLst/>
            <a:ahLst/>
            <a:cxnLst/>
            <a:rect l="l" t="t" r="r" b="b"/>
            <a:pathLst>
              <a:path w="8607" h="8574" extrusionOk="0">
                <a:moveTo>
                  <a:pt x="4304" y="0"/>
                </a:moveTo>
                <a:cubicBezTo>
                  <a:pt x="4304" y="2369"/>
                  <a:pt x="2402" y="4303"/>
                  <a:pt x="1" y="4303"/>
                </a:cubicBezTo>
                <a:cubicBezTo>
                  <a:pt x="2402" y="4303"/>
                  <a:pt x="4304" y="6205"/>
                  <a:pt x="4304" y="8573"/>
                </a:cubicBezTo>
                <a:cubicBezTo>
                  <a:pt x="4304" y="6205"/>
                  <a:pt x="6238" y="4303"/>
                  <a:pt x="8607" y="4303"/>
                </a:cubicBezTo>
                <a:cubicBezTo>
                  <a:pt x="6238" y="4303"/>
                  <a:pt x="4304" y="2369"/>
                  <a:pt x="4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9" name="Google Shape;1919;p43"/>
          <p:cNvSpPr/>
          <p:nvPr/>
        </p:nvSpPr>
        <p:spPr>
          <a:xfrm>
            <a:off x="7630200" y="910175"/>
            <a:ext cx="533725" cy="50790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871" name="Google Shape;2277;p57">
            <a:extLst>
              <a:ext uri="{FF2B5EF4-FFF2-40B4-BE49-F238E27FC236}">
                <a16:creationId xmlns:a16="http://schemas.microsoft.com/office/drawing/2014/main" id="{AFE05740-429F-E584-B296-29514F420947}"/>
              </a:ext>
            </a:extLst>
          </p:cNvPr>
          <p:cNvPicPr preferRelativeResize="0"/>
          <p:nvPr/>
        </p:nvPicPr>
        <p:blipFill>
          <a:blip r:embed="rId3">
            <a:alphaModFix/>
          </a:blip>
          <a:stretch>
            <a:fillRect/>
          </a:stretch>
        </p:blipFill>
        <p:spPr>
          <a:xfrm flipH="1">
            <a:off x="4705200" y="2049175"/>
            <a:ext cx="3933476" cy="251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1" name="Google Shape;1961;p45"/>
          <p:cNvSpPr txBox="1">
            <a:spLocks noGrp="1"/>
          </p:cNvSpPr>
          <p:nvPr>
            <p:ph type="subTitle" idx="1"/>
          </p:nvPr>
        </p:nvSpPr>
        <p:spPr>
          <a:xfrm>
            <a:off x="4807075" y="1325102"/>
            <a:ext cx="3699616" cy="29420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El phishing es una técnica de ingeniería social utilizada para engañar a las personas y obtener información confidencial, como contraseñas y detalles de tarjetas de crédito, a través de sitios web o correos electrónicos falsos que parecen ser legítimos.</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La detección de sitios web phishing puede ser difícil ya que los atacantes utilizan técnicas cada vez más sofisticadas para engañar a los usuarios y hacer que los sitios parezcan legítimos.</a:t>
            </a:r>
            <a:endParaRPr lang="en-US" dirty="0"/>
          </a:p>
        </p:txBody>
      </p:sp>
      <p:grpSp>
        <p:nvGrpSpPr>
          <p:cNvPr id="1962" name="Google Shape;1962;p45"/>
          <p:cNvGrpSpPr/>
          <p:nvPr/>
        </p:nvGrpSpPr>
        <p:grpSpPr>
          <a:xfrm flipH="1">
            <a:off x="547645" y="1325102"/>
            <a:ext cx="4183681" cy="3112987"/>
            <a:chOff x="4049725" y="1238825"/>
            <a:chExt cx="1602000" cy="1184200"/>
          </a:xfrm>
        </p:grpSpPr>
        <p:sp>
          <p:nvSpPr>
            <p:cNvPr id="1963" name="Google Shape;1963;p45"/>
            <p:cNvSpPr/>
            <p:nvPr/>
          </p:nvSpPr>
          <p:spPr>
            <a:xfrm>
              <a:off x="4209000" y="1238825"/>
              <a:ext cx="1442725" cy="1184200"/>
            </a:xfrm>
            <a:custGeom>
              <a:avLst/>
              <a:gdLst/>
              <a:ahLst/>
              <a:cxnLst/>
              <a:rect l="l" t="t" r="r" b="b"/>
              <a:pathLst>
                <a:path w="57709" h="47368" fill="none" extrusionOk="0">
                  <a:moveTo>
                    <a:pt x="1" y="1"/>
                  </a:moveTo>
                  <a:lnTo>
                    <a:pt x="57709" y="1"/>
                  </a:lnTo>
                  <a:lnTo>
                    <a:pt x="57709" y="47368"/>
                  </a:lnTo>
                  <a:lnTo>
                    <a:pt x="1" y="47368"/>
                  </a:lnTo>
                  <a:close/>
                </a:path>
              </a:pathLst>
            </a:custGeom>
            <a:solidFill>
              <a:schemeClr val="dk2"/>
            </a:solidFill>
            <a:ln w="28575"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45"/>
            <p:cNvSpPr/>
            <p:nvPr/>
          </p:nvSpPr>
          <p:spPr>
            <a:xfrm>
              <a:off x="4049725" y="2073600"/>
              <a:ext cx="318600" cy="319425"/>
            </a:xfrm>
            <a:custGeom>
              <a:avLst/>
              <a:gdLst/>
              <a:ahLst/>
              <a:cxnLst/>
              <a:rect l="l" t="t" r="r" b="b"/>
              <a:pathLst>
                <a:path w="12744" h="12777" extrusionOk="0">
                  <a:moveTo>
                    <a:pt x="6372" y="0"/>
                  </a:moveTo>
                  <a:cubicBezTo>
                    <a:pt x="6372" y="3569"/>
                    <a:pt x="3537" y="6405"/>
                    <a:pt x="1" y="6405"/>
                  </a:cubicBezTo>
                  <a:cubicBezTo>
                    <a:pt x="3537" y="6405"/>
                    <a:pt x="6372" y="9274"/>
                    <a:pt x="6372" y="12776"/>
                  </a:cubicBezTo>
                  <a:cubicBezTo>
                    <a:pt x="6372" y="9240"/>
                    <a:pt x="9241" y="6405"/>
                    <a:pt x="12743" y="6405"/>
                  </a:cubicBezTo>
                  <a:cubicBezTo>
                    <a:pt x="9207" y="6405"/>
                    <a:pt x="6372" y="3503"/>
                    <a:pt x="6372" y="0"/>
                  </a:cubicBezTo>
                  <a:close/>
                </a:path>
              </a:pathLst>
            </a:custGeom>
            <a:solidFill>
              <a:schemeClr val="dk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45"/>
            <p:cNvSpPr/>
            <p:nvPr/>
          </p:nvSpPr>
          <p:spPr>
            <a:xfrm>
              <a:off x="4155650" y="1869275"/>
              <a:ext cx="106750" cy="106775"/>
            </a:xfrm>
            <a:custGeom>
              <a:avLst/>
              <a:gdLst/>
              <a:ahLst/>
              <a:cxnLst/>
              <a:rect l="l" t="t" r="r" b="b"/>
              <a:pathLst>
                <a:path w="4270" h="4271" extrusionOk="0">
                  <a:moveTo>
                    <a:pt x="2135" y="1"/>
                  </a:moveTo>
                  <a:cubicBezTo>
                    <a:pt x="2135" y="1168"/>
                    <a:pt x="1201" y="2136"/>
                    <a:pt x="0" y="2136"/>
                  </a:cubicBezTo>
                  <a:cubicBezTo>
                    <a:pt x="1168" y="2136"/>
                    <a:pt x="2135" y="3103"/>
                    <a:pt x="2135" y="4270"/>
                  </a:cubicBezTo>
                  <a:cubicBezTo>
                    <a:pt x="2135" y="3103"/>
                    <a:pt x="3102" y="2136"/>
                    <a:pt x="4270" y="2136"/>
                  </a:cubicBezTo>
                  <a:cubicBezTo>
                    <a:pt x="3102" y="2136"/>
                    <a:pt x="2135" y="1168"/>
                    <a:pt x="2135" y="1"/>
                  </a:cubicBezTo>
                  <a:close/>
                </a:path>
              </a:pathLst>
            </a:cu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66" name="Google Shape;1966;p45"/>
          <p:cNvSpPr/>
          <p:nvPr/>
        </p:nvSpPr>
        <p:spPr>
          <a:xfrm>
            <a:off x="896875" y="1955650"/>
            <a:ext cx="533725" cy="507900"/>
          </a:xfrm>
          <a:custGeom>
            <a:avLst/>
            <a:gdLst/>
            <a:ahLst/>
            <a:cxnLst/>
            <a:rect l="l" t="t" r="r" b="b"/>
            <a:pathLst>
              <a:path w="21349" h="20316" extrusionOk="0">
                <a:moveTo>
                  <a:pt x="10675" y="4837"/>
                </a:moveTo>
                <a:lnTo>
                  <a:pt x="13977" y="1"/>
                </a:lnTo>
                <a:lnTo>
                  <a:pt x="13810" y="5838"/>
                </a:lnTo>
                <a:lnTo>
                  <a:pt x="19314" y="3870"/>
                </a:lnTo>
                <a:lnTo>
                  <a:pt x="15778" y="8507"/>
                </a:lnTo>
                <a:lnTo>
                  <a:pt x="21349" y="10174"/>
                </a:lnTo>
                <a:lnTo>
                  <a:pt x="15778" y="11809"/>
                </a:lnTo>
                <a:lnTo>
                  <a:pt x="19314" y="16446"/>
                </a:lnTo>
                <a:lnTo>
                  <a:pt x="13810" y="14478"/>
                </a:lnTo>
                <a:lnTo>
                  <a:pt x="13977" y="20315"/>
                </a:lnTo>
                <a:lnTo>
                  <a:pt x="10675" y="15512"/>
                </a:lnTo>
                <a:lnTo>
                  <a:pt x="7372" y="20315"/>
                </a:lnTo>
                <a:lnTo>
                  <a:pt x="7539" y="14478"/>
                </a:lnTo>
                <a:lnTo>
                  <a:pt x="2035" y="16446"/>
                </a:lnTo>
                <a:lnTo>
                  <a:pt x="5604" y="11809"/>
                </a:lnTo>
                <a:lnTo>
                  <a:pt x="0" y="10174"/>
                </a:lnTo>
                <a:lnTo>
                  <a:pt x="5604" y="8507"/>
                </a:lnTo>
                <a:lnTo>
                  <a:pt x="2035" y="3870"/>
                </a:lnTo>
                <a:lnTo>
                  <a:pt x="7539" y="5838"/>
                </a:lnTo>
                <a:lnTo>
                  <a:pt x="7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45"/>
          <p:cNvSpPr txBox="1">
            <a:spLocks noGrp="1"/>
          </p:cNvSpPr>
          <p:nvPr>
            <p:ph type="title"/>
          </p:nvPr>
        </p:nvSpPr>
        <p:spPr>
          <a:xfrm>
            <a:off x="720000" y="439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Phishing</a:t>
            </a:r>
            <a:endParaRPr dirty="0"/>
          </a:p>
        </p:txBody>
      </p:sp>
      <p:grpSp>
        <p:nvGrpSpPr>
          <p:cNvPr id="2243" name="Google Shape;3075;p75">
            <a:extLst>
              <a:ext uri="{FF2B5EF4-FFF2-40B4-BE49-F238E27FC236}">
                <a16:creationId xmlns:a16="http://schemas.microsoft.com/office/drawing/2014/main" id="{45B75F9D-83EA-B0E8-57B1-CFA70E943A9D}"/>
              </a:ext>
            </a:extLst>
          </p:cNvPr>
          <p:cNvGrpSpPr/>
          <p:nvPr/>
        </p:nvGrpSpPr>
        <p:grpSpPr>
          <a:xfrm>
            <a:off x="975249" y="1839859"/>
            <a:ext cx="2642702" cy="2197116"/>
            <a:chOff x="3026988" y="1924500"/>
            <a:chExt cx="3168025" cy="2802900"/>
          </a:xfrm>
        </p:grpSpPr>
        <p:grpSp>
          <p:nvGrpSpPr>
            <p:cNvPr id="2244" name="Google Shape;3076;p75">
              <a:extLst>
                <a:ext uri="{FF2B5EF4-FFF2-40B4-BE49-F238E27FC236}">
                  <a16:creationId xmlns:a16="http://schemas.microsoft.com/office/drawing/2014/main" id="{3EFDCBB5-00C2-8E0B-6CF4-CC650AB74F65}"/>
                </a:ext>
              </a:extLst>
            </p:cNvPr>
            <p:cNvGrpSpPr/>
            <p:nvPr/>
          </p:nvGrpSpPr>
          <p:grpSpPr>
            <a:xfrm>
              <a:off x="3026988" y="1924500"/>
              <a:ext cx="3168025" cy="2802900"/>
              <a:chOff x="927325" y="1498450"/>
              <a:chExt cx="3168025" cy="2802900"/>
            </a:xfrm>
          </p:grpSpPr>
          <p:sp>
            <p:nvSpPr>
              <p:cNvPr id="2246" name="Google Shape;3077;p75">
                <a:extLst>
                  <a:ext uri="{FF2B5EF4-FFF2-40B4-BE49-F238E27FC236}">
                    <a16:creationId xmlns:a16="http://schemas.microsoft.com/office/drawing/2014/main" id="{FBA1C90A-D062-65FE-3082-04DEDDC96E8F}"/>
                  </a:ext>
                </a:extLst>
              </p:cNvPr>
              <p:cNvSpPr/>
              <p:nvPr/>
            </p:nvSpPr>
            <p:spPr>
              <a:xfrm>
                <a:off x="927325" y="4204000"/>
                <a:ext cx="329075" cy="97350"/>
              </a:xfrm>
              <a:custGeom>
                <a:avLst/>
                <a:gdLst/>
                <a:ahLst/>
                <a:cxnLst/>
                <a:rect l="l" t="t" r="r" b="b"/>
                <a:pathLst>
                  <a:path w="13163" h="3894" extrusionOk="0">
                    <a:moveTo>
                      <a:pt x="1" y="0"/>
                    </a:moveTo>
                    <a:lnTo>
                      <a:pt x="1" y="2067"/>
                    </a:lnTo>
                    <a:cubicBezTo>
                      <a:pt x="1" y="2280"/>
                      <a:pt x="183" y="2463"/>
                      <a:pt x="366" y="2493"/>
                    </a:cubicBezTo>
                    <a:lnTo>
                      <a:pt x="1764" y="2797"/>
                    </a:lnTo>
                    <a:cubicBezTo>
                      <a:pt x="1804" y="2810"/>
                      <a:pt x="1844" y="2816"/>
                      <a:pt x="1883" y="2816"/>
                    </a:cubicBezTo>
                    <a:cubicBezTo>
                      <a:pt x="2111" y="2816"/>
                      <a:pt x="2311" y="2605"/>
                      <a:pt x="2311" y="2371"/>
                    </a:cubicBezTo>
                    <a:cubicBezTo>
                      <a:pt x="2311" y="2371"/>
                      <a:pt x="5245" y="3893"/>
                      <a:pt x="9965" y="3893"/>
                    </a:cubicBezTo>
                    <a:cubicBezTo>
                      <a:pt x="10787" y="3893"/>
                      <a:pt x="11662" y="3847"/>
                      <a:pt x="12585" y="3739"/>
                    </a:cubicBezTo>
                    <a:cubicBezTo>
                      <a:pt x="12949" y="3709"/>
                      <a:pt x="13162" y="3435"/>
                      <a:pt x="13162" y="3101"/>
                    </a:cubicBezTo>
                    <a:lnTo>
                      <a:pt x="13162" y="1824"/>
                    </a:lnTo>
                    <a:cubicBezTo>
                      <a:pt x="13162" y="1672"/>
                      <a:pt x="13041" y="1551"/>
                      <a:pt x="12889" y="1551"/>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3078;p75">
                <a:extLst>
                  <a:ext uri="{FF2B5EF4-FFF2-40B4-BE49-F238E27FC236}">
                    <a16:creationId xmlns:a16="http://schemas.microsoft.com/office/drawing/2014/main" id="{199AF72B-B9F3-37C9-9E7C-EA50D1EAD6B5}"/>
                  </a:ext>
                </a:extLst>
              </p:cNvPr>
              <p:cNvSpPr/>
              <p:nvPr/>
            </p:nvSpPr>
            <p:spPr>
              <a:xfrm>
                <a:off x="928100" y="4126650"/>
                <a:ext cx="325250" cy="139950"/>
              </a:xfrm>
              <a:custGeom>
                <a:avLst/>
                <a:gdLst/>
                <a:ahLst/>
                <a:cxnLst/>
                <a:rect l="l" t="t" r="r" b="b"/>
                <a:pathLst>
                  <a:path w="13010" h="5598" extrusionOk="0">
                    <a:moveTo>
                      <a:pt x="3493" y="0"/>
                    </a:moveTo>
                    <a:cubicBezTo>
                      <a:pt x="2430" y="0"/>
                      <a:pt x="1322" y="214"/>
                      <a:pt x="304" y="815"/>
                    </a:cubicBezTo>
                    <a:lnTo>
                      <a:pt x="0" y="3094"/>
                    </a:lnTo>
                    <a:cubicBezTo>
                      <a:pt x="0" y="3094"/>
                      <a:pt x="1429" y="4797"/>
                      <a:pt x="6566" y="5405"/>
                    </a:cubicBezTo>
                    <a:cubicBezTo>
                      <a:pt x="6566" y="5405"/>
                      <a:pt x="8176" y="5597"/>
                      <a:pt x="9791" y="5597"/>
                    </a:cubicBezTo>
                    <a:cubicBezTo>
                      <a:pt x="11185" y="5597"/>
                      <a:pt x="12583" y="5453"/>
                      <a:pt x="12949" y="4918"/>
                    </a:cubicBezTo>
                    <a:cubicBezTo>
                      <a:pt x="13010" y="4797"/>
                      <a:pt x="13010" y="4645"/>
                      <a:pt x="12918" y="4553"/>
                    </a:cubicBezTo>
                    <a:cubicBezTo>
                      <a:pt x="12037" y="4067"/>
                      <a:pt x="8541" y="1970"/>
                      <a:pt x="8511" y="1332"/>
                    </a:cubicBezTo>
                    <a:cubicBezTo>
                      <a:pt x="8511" y="1332"/>
                      <a:pt x="6142" y="0"/>
                      <a:pt x="3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3079;p75">
                <a:extLst>
                  <a:ext uri="{FF2B5EF4-FFF2-40B4-BE49-F238E27FC236}">
                    <a16:creationId xmlns:a16="http://schemas.microsoft.com/office/drawing/2014/main" id="{B934EFA5-4225-3877-67A2-FEF68FD7797B}"/>
                  </a:ext>
                </a:extLst>
              </p:cNvPr>
              <p:cNvSpPr/>
              <p:nvPr/>
            </p:nvSpPr>
            <p:spPr>
              <a:xfrm>
                <a:off x="1617325" y="4094225"/>
                <a:ext cx="364000" cy="138675"/>
              </a:xfrm>
              <a:custGeom>
                <a:avLst/>
                <a:gdLst/>
                <a:ahLst/>
                <a:cxnLst/>
                <a:rect l="l" t="t" r="r" b="b"/>
                <a:pathLst>
                  <a:path w="14560" h="5547" extrusionOk="0">
                    <a:moveTo>
                      <a:pt x="4316" y="0"/>
                    </a:moveTo>
                    <a:cubicBezTo>
                      <a:pt x="2790" y="0"/>
                      <a:pt x="1216" y="278"/>
                      <a:pt x="0" y="1139"/>
                    </a:cubicBezTo>
                    <a:lnTo>
                      <a:pt x="0" y="2568"/>
                    </a:lnTo>
                    <a:lnTo>
                      <a:pt x="0" y="4908"/>
                    </a:lnTo>
                    <a:cubicBezTo>
                      <a:pt x="0" y="5243"/>
                      <a:pt x="304" y="5516"/>
                      <a:pt x="639" y="5516"/>
                    </a:cubicBezTo>
                    <a:lnTo>
                      <a:pt x="3435" y="5546"/>
                    </a:lnTo>
                    <a:cubicBezTo>
                      <a:pt x="3769" y="5546"/>
                      <a:pt x="3739" y="5334"/>
                      <a:pt x="3739" y="5030"/>
                    </a:cubicBezTo>
                    <a:lnTo>
                      <a:pt x="3739" y="5030"/>
                    </a:lnTo>
                    <a:cubicBezTo>
                      <a:pt x="5046" y="5091"/>
                      <a:pt x="6323" y="5182"/>
                      <a:pt x="6535" y="5182"/>
                    </a:cubicBezTo>
                    <a:cubicBezTo>
                      <a:pt x="6747" y="5191"/>
                      <a:pt x="7101" y="5197"/>
                      <a:pt x="7536" y="5197"/>
                    </a:cubicBezTo>
                    <a:cubicBezTo>
                      <a:pt x="8601" y="5197"/>
                      <a:pt x="10146" y="5159"/>
                      <a:pt x="11247" y="5030"/>
                    </a:cubicBezTo>
                    <a:cubicBezTo>
                      <a:pt x="11794" y="4939"/>
                      <a:pt x="12280" y="4908"/>
                      <a:pt x="12797" y="4847"/>
                    </a:cubicBezTo>
                    <a:cubicBezTo>
                      <a:pt x="13040" y="4787"/>
                      <a:pt x="13222" y="4756"/>
                      <a:pt x="13466" y="4695"/>
                    </a:cubicBezTo>
                    <a:cubicBezTo>
                      <a:pt x="13617" y="4635"/>
                      <a:pt x="13709" y="4574"/>
                      <a:pt x="13861" y="4543"/>
                    </a:cubicBezTo>
                    <a:cubicBezTo>
                      <a:pt x="14013" y="4483"/>
                      <a:pt x="14134" y="4422"/>
                      <a:pt x="14286" y="4331"/>
                    </a:cubicBezTo>
                    <a:cubicBezTo>
                      <a:pt x="14469" y="4179"/>
                      <a:pt x="14560" y="4088"/>
                      <a:pt x="14560" y="3844"/>
                    </a:cubicBezTo>
                    <a:cubicBezTo>
                      <a:pt x="14529" y="3662"/>
                      <a:pt x="14529" y="3480"/>
                      <a:pt x="14469" y="3267"/>
                    </a:cubicBezTo>
                    <a:cubicBezTo>
                      <a:pt x="14469" y="3206"/>
                      <a:pt x="14469" y="3084"/>
                      <a:pt x="14438" y="3024"/>
                    </a:cubicBezTo>
                    <a:cubicBezTo>
                      <a:pt x="14438" y="2781"/>
                      <a:pt x="14377" y="2507"/>
                      <a:pt x="14256" y="2325"/>
                    </a:cubicBezTo>
                    <a:cubicBezTo>
                      <a:pt x="14134" y="2142"/>
                      <a:pt x="13405" y="2021"/>
                      <a:pt x="12310" y="1990"/>
                    </a:cubicBezTo>
                    <a:cubicBezTo>
                      <a:pt x="11095" y="1686"/>
                      <a:pt x="9757" y="1291"/>
                      <a:pt x="9727" y="926"/>
                    </a:cubicBezTo>
                    <a:cubicBezTo>
                      <a:pt x="9727" y="926"/>
                      <a:pt x="7101" y="0"/>
                      <a:pt x="4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3080;p75">
                <a:extLst>
                  <a:ext uri="{FF2B5EF4-FFF2-40B4-BE49-F238E27FC236}">
                    <a16:creationId xmlns:a16="http://schemas.microsoft.com/office/drawing/2014/main" id="{AB766BEC-2E7A-BD6E-13FD-070E85837717}"/>
                  </a:ext>
                </a:extLst>
              </p:cNvPr>
              <p:cNvSpPr/>
              <p:nvPr/>
            </p:nvSpPr>
            <p:spPr>
              <a:xfrm>
                <a:off x="1616550" y="4084450"/>
                <a:ext cx="358700" cy="109775"/>
              </a:xfrm>
              <a:custGeom>
                <a:avLst/>
                <a:gdLst/>
                <a:ahLst/>
                <a:cxnLst/>
                <a:rect l="l" t="t" r="r" b="b"/>
                <a:pathLst>
                  <a:path w="14348" h="4391" extrusionOk="0">
                    <a:moveTo>
                      <a:pt x="8622" y="0"/>
                    </a:moveTo>
                    <a:cubicBezTo>
                      <a:pt x="7047" y="0"/>
                      <a:pt x="2941" y="54"/>
                      <a:pt x="1" y="223"/>
                    </a:cubicBezTo>
                    <a:lnTo>
                      <a:pt x="1" y="3658"/>
                    </a:lnTo>
                    <a:cubicBezTo>
                      <a:pt x="1" y="3658"/>
                      <a:pt x="3040" y="4387"/>
                      <a:pt x="7873" y="4387"/>
                    </a:cubicBezTo>
                    <a:cubicBezTo>
                      <a:pt x="7873" y="4387"/>
                      <a:pt x="8032" y="4391"/>
                      <a:pt x="8299" y="4391"/>
                    </a:cubicBezTo>
                    <a:cubicBezTo>
                      <a:pt x="9669" y="4391"/>
                      <a:pt x="13885" y="4305"/>
                      <a:pt x="14165" y="3263"/>
                    </a:cubicBezTo>
                    <a:cubicBezTo>
                      <a:pt x="14196" y="3111"/>
                      <a:pt x="14348" y="2716"/>
                      <a:pt x="14196" y="2655"/>
                    </a:cubicBezTo>
                    <a:cubicBezTo>
                      <a:pt x="14044" y="2564"/>
                      <a:pt x="9302" y="1743"/>
                      <a:pt x="9271" y="10"/>
                    </a:cubicBezTo>
                    <a:cubicBezTo>
                      <a:pt x="9271" y="4"/>
                      <a:pt x="9033" y="0"/>
                      <a:pt x="8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3081;p75">
                <a:extLst>
                  <a:ext uri="{FF2B5EF4-FFF2-40B4-BE49-F238E27FC236}">
                    <a16:creationId xmlns:a16="http://schemas.microsoft.com/office/drawing/2014/main" id="{EB9F5D05-9B0C-E993-2617-DFE5D83BEE21}"/>
                  </a:ext>
                </a:extLst>
              </p:cNvPr>
              <p:cNvSpPr/>
              <p:nvPr/>
            </p:nvSpPr>
            <p:spPr>
              <a:xfrm>
                <a:off x="931900" y="3007925"/>
                <a:ext cx="889100" cy="1151275"/>
              </a:xfrm>
              <a:custGeom>
                <a:avLst/>
                <a:gdLst/>
                <a:ahLst/>
                <a:cxnLst/>
                <a:rect l="l" t="t" r="r" b="b"/>
                <a:pathLst>
                  <a:path w="35564" h="46051" extrusionOk="0">
                    <a:moveTo>
                      <a:pt x="25320" y="1"/>
                    </a:moveTo>
                    <a:lnTo>
                      <a:pt x="21277" y="1642"/>
                    </a:lnTo>
                    <a:lnTo>
                      <a:pt x="8967" y="6536"/>
                    </a:lnTo>
                    <a:lnTo>
                      <a:pt x="10183" y="8694"/>
                    </a:lnTo>
                    <a:cubicBezTo>
                      <a:pt x="10183" y="8694"/>
                      <a:pt x="11611" y="11065"/>
                      <a:pt x="12098" y="13132"/>
                    </a:cubicBezTo>
                    <a:lnTo>
                      <a:pt x="12098" y="13223"/>
                    </a:lnTo>
                    <a:cubicBezTo>
                      <a:pt x="12250" y="13983"/>
                      <a:pt x="13526" y="21946"/>
                      <a:pt x="12219" y="23892"/>
                    </a:cubicBezTo>
                    <a:cubicBezTo>
                      <a:pt x="12219" y="23892"/>
                      <a:pt x="10852" y="26019"/>
                      <a:pt x="9180" y="28542"/>
                    </a:cubicBezTo>
                    <a:cubicBezTo>
                      <a:pt x="9028" y="28755"/>
                      <a:pt x="8906" y="28937"/>
                      <a:pt x="8754" y="29181"/>
                    </a:cubicBezTo>
                    <a:cubicBezTo>
                      <a:pt x="7052" y="31764"/>
                      <a:pt x="5198" y="34317"/>
                      <a:pt x="3253" y="36658"/>
                    </a:cubicBezTo>
                    <a:cubicBezTo>
                      <a:pt x="2310" y="37843"/>
                      <a:pt x="1398" y="39576"/>
                      <a:pt x="912" y="41035"/>
                    </a:cubicBezTo>
                    <a:cubicBezTo>
                      <a:pt x="456" y="42433"/>
                      <a:pt x="335" y="43983"/>
                      <a:pt x="61" y="45442"/>
                    </a:cubicBezTo>
                    <a:cubicBezTo>
                      <a:pt x="61" y="45442"/>
                      <a:pt x="0" y="45594"/>
                      <a:pt x="395" y="45746"/>
                    </a:cubicBezTo>
                    <a:cubicBezTo>
                      <a:pt x="833" y="45901"/>
                      <a:pt x="1729" y="46033"/>
                      <a:pt x="3656" y="46033"/>
                    </a:cubicBezTo>
                    <a:cubicBezTo>
                      <a:pt x="4003" y="46033"/>
                      <a:pt x="4385" y="46029"/>
                      <a:pt x="4803" y="46020"/>
                    </a:cubicBezTo>
                    <a:lnTo>
                      <a:pt x="8268" y="46050"/>
                    </a:lnTo>
                    <a:cubicBezTo>
                      <a:pt x="8268" y="46050"/>
                      <a:pt x="7751" y="45138"/>
                      <a:pt x="7964" y="42980"/>
                    </a:cubicBezTo>
                    <a:cubicBezTo>
                      <a:pt x="7964" y="42980"/>
                      <a:pt x="17022" y="35017"/>
                      <a:pt x="19757" y="28117"/>
                    </a:cubicBezTo>
                    <a:cubicBezTo>
                      <a:pt x="19757" y="28117"/>
                      <a:pt x="22098" y="21278"/>
                      <a:pt x="22250" y="16475"/>
                    </a:cubicBezTo>
                    <a:cubicBezTo>
                      <a:pt x="22250" y="16475"/>
                      <a:pt x="23040" y="17205"/>
                      <a:pt x="23192" y="17357"/>
                    </a:cubicBezTo>
                    <a:cubicBezTo>
                      <a:pt x="24195" y="18299"/>
                      <a:pt x="25624" y="20092"/>
                      <a:pt x="26353" y="20761"/>
                    </a:cubicBezTo>
                    <a:cubicBezTo>
                      <a:pt x="26353" y="20761"/>
                      <a:pt x="26748" y="29697"/>
                      <a:pt x="27387" y="35199"/>
                    </a:cubicBezTo>
                    <a:lnTo>
                      <a:pt x="27387" y="43801"/>
                    </a:lnTo>
                    <a:lnTo>
                      <a:pt x="33223" y="43375"/>
                    </a:lnTo>
                    <a:lnTo>
                      <a:pt x="35563" y="43223"/>
                    </a:lnTo>
                    <a:cubicBezTo>
                      <a:pt x="35563" y="43223"/>
                      <a:pt x="34864" y="39941"/>
                      <a:pt x="34834" y="36476"/>
                    </a:cubicBezTo>
                    <a:cubicBezTo>
                      <a:pt x="34895" y="33132"/>
                      <a:pt x="34743" y="20670"/>
                      <a:pt x="34743" y="20670"/>
                    </a:cubicBezTo>
                    <a:cubicBezTo>
                      <a:pt x="34743" y="20670"/>
                      <a:pt x="34986" y="16870"/>
                      <a:pt x="32007" y="12889"/>
                    </a:cubicBezTo>
                    <a:lnTo>
                      <a:pt x="26809" y="3952"/>
                    </a:lnTo>
                    <a:lnTo>
                      <a:pt x="25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3082;p75">
                <a:extLst>
                  <a:ext uri="{FF2B5EF4-FFF2-40B4-BE49-F238E27FC236}">
                    <a16:creationId xmlns:a16="http://schemas.microsoft.com/office/drawing/2014/main" id="{0847E25B-9CCC-FAF8-F98E-3AC75E7F2C72}"/>
                  </a:ext>
                </a:extLst>
              </p:cNvPr>
              <p:cNvSpPr/>
              <p:nvPr/>
            </p:nvSpPr>
            <p:spPr>
              <a:xfrm>
                <a:off x="1534500" y="3009450"/>
                <a:ext cx="314975" cy="1080600"/>
              </a:xfrm>
              <a:custGeom>
                <a:avLst/>
                <a:gdLst/>
                <a:ahLst/>
                <a:cxnLst/>
                <a:rect l="l" t="t" r="r" b="b"/>
                <a:pathLst>
                  <a:path w="12599" h="43224" extrusionOk="0">
                    <a:moveTo>
                      <a:pt x="1307" y="1"/>
                    </a:moveTo>
                    <a:lnTo>
                      <a:pt x="0" y="517"/>
                    </a:lnTo>
                    <a:lnTo>
                      <a:pt x="1307" y="3922"/>
                    </a:lnTo>
                    <a:lnTo>
                      <a:pt x="6505" y="12858"/>
                    </a:lnTo>
                    <a:cubicBezTo>
                      <a:pt x="9484" y="16840"/>
                      <a:pt x="9240" y="20639"/>
                      <a:pt x="9240" y="20639"/>
                    </a:cubicBezTo>
                    <a:cubicBezTo>
                      <a:pt x="9240" y="20639"/>
                      <a:pt x="9392" y="33101"/>
                      <a:pt x="9332" y="36445"/>
                    </a:cubicBezTo>
                    <a:cubicBezTo>
                      <a:pt x="9240" y="39819"/>
                      <a:pt x="9970" y="43223"/>
                      <a:pt x="9970" y="43223"/>
                    </a:cubicBezTo>
                    <a:lnTo>
                      <a:pt x="12584" y="43132"/>
                    </a:lnTo>
                    <a:cubicBezTo>
                      <a:pt x="12584" y="43132"/>
                      <a:pt x="12584" y="43132"/>
                      <a:pt x="12584" y="43132"/>
                    </a:cubicBezTo>
                    <a:cubicBezTo>
                      <a:pt x="12598" y="43132"/>
                      <a:pt x="10791" y="39743"/>
                      <a:pt x="10791" y="36475"/>
                    </a:cubicBezTo>
                    <a:cubicBezTo>
                      <a:pt x="10791" y="32433"/>
                      <a:pt x="10730" y="20670"/>
                      <a:pt x="10730" y="20670"/>
                    </a:cubicBezTo>
                    <a:cubicBezTo>
                      <a:pt x="10730" y="20670"/>
                      <a:pt x="10943" y="16870"/>
                      <a:pt x="7994" y="12888"/>
                    </a:cubicBezTo>
                    <a:lnTo>
                      <a:pt x="2796" y="3952"/>
                    </a:lnTo>
                    <a:lnTo>
                      <a:pt x="13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3083;p75">
                <a:extLst>
                  <a:ext uri="{FF2B5EF4-FFF2-40B4-BE49-F238E27FC236}">
                    <a16:creationId xmlns:a16="http://schemas.microsoft.com/office/drawing/2014/main" id="{44D936A9-7B9B-456E-3B8A-321C3AC3F78A}"/>
                  </a:ext>
                </a:extLst>
              </p:cNvPr>
              <p:cNvSpPr/>
              <p:nvPr/>
            </p:nvSpPr>
            <p:spPr>
              <a:xfrm>
                <a:off x="1190250" y="2545925"/>
                <a:ext cx="412650" cy="319450"/>
              </a:xfrm>
              <a:custGeom>
                <a:avLst/>
                <a:gdLst/>
                <a:ahLst/>
                <a:cxnLst/>
                <a:rect l="l" t="t" r="r" b="b"/>
                <a:pathLst>
                  <a:path w="16506" h="12778" extrusionOk="0">
                    <a:moveTo>
                      <a:pt x="14500" y="0"/>
                    </a:moveTo>
                    <a:cubicBezTo>
                      <a:pt x="14500" y="0"/>
                      <a:pt x="5776" y="3161"/>
                      <a:pt x="1217" y="7204"/>
                    </a:cubicBezTo>
                    <a:lnTo>
                      <a:pt x="1217" y="7082"/>
                    </a:lnTo>
                    <a:cubicBezTo>
                      <a:pt x="822" y="8967"/>
                      <a:pt x="396" y="10882"/>
                      <a:pt x="1" y="12766"/>
                    </a:cubicBezTo>
                    <a:cubicBezTo>
                      <a:pt x="68" y="12774"/>
                      <a:pt x="137" y="12777"/>
                      <a:pt x="210" y="12777"/>
                    </a:cubicBezTo>
                    <a:cubicBezTo>
                      <a:pt x="3168" y="12777"/>
                      <a:pt x="10700" y="6825"/>
                      <a:pt x="14408" y="3739"/>
                    </a:cubicBezTo>
                    <a:cubicBezTo>
                      <a:pt x="15715" y="2675"/>
                      <a:pt x="16506" y="1946"/>
                      <a:pt x="16506" y="1946"/>
                    </a:cubicBezTo>
                    <a:lnTo>
                      <a:pt x="14500"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3084;p75">
                <a:extLst>
                  <a:ext uri="{FF2B5EF4-FFF2-40B4-BE49-F238E27FC236}">
                    <a16:creationId xmlns:a16="http://schemas.microsoft.com/office/drawing/2014/main" id="{0FF81F7D-5B1A-2746-C3CB-4B00904C7DD2}"/>
                  </a:ext>
                </a:extLst>
              </p:cNvPr>
              <p:cNvSpPr/>
              <p:nvPr/>
            </p:nvSpPr>
            <p:spPr>
              <a:xfrm>
                <a:off x="934175" y="3160675"/>
                <a:ext cx="360225" cy="995475"/>
              </a:xfrm>
              <a:custGeom>
                <a:avLst/>
                <a:gdLst/>
                <a:ahLst/>
                <a:cxnLst/>
                <a:rect l="l" t="t" r="r" b="b"/>
                <a:pathLst>
                  <a:path w="14409" h="39819" extrusionOk="0">
                    <a:moveTo>
                      <a:pt x="6779" y="33280"/>
                    </a:moveTo>
                    <a:cubicBezTo>
                      <a:pt x="6788" y="33293"/>
                      <a:pt x="6798" y="33304"/>
                      <a:pt x="6809" y="33314"/>
                    </a:cubicBezTo>
                    <a:cubicBezTo>
                      <a:pt x="6799" y="33303"/>
                      <a:pt x="6789" y="33291"/>
                      <a:pt x="6779" y="33280"/>
                    </a:cubicBezTo>
                    <a:close/>
                    <a:moveTo>
                      <a:pt x="10244" y="0"/>
                    </a:moveTo>
                    <a:lnTo>
                      <a:pt x="8967" y="456"/>
                    </a:lnTo>
                    <a:cubicBezTo>
                      <a:pt x="9393" y="2098"/>
                      <a:pt x="10001" y="3648"/>
                      <a:pt x="10639" y="5198"/>
                    </a:cubicBezTo>
                    <a:cubicBezTo>
                      <a:pt x="11156" y="6353"/>
                      <a:pt x="11916" y="7356"/>
                      <a:pt x="12280" y="8541"/>
                    </a:cubicBezTo>
                    <a:cubicBezTo>
                      <a:pt x="12767" y="10122"/>
                      <a:pt x="12736" y="11794"/>
                      <a:pt x="12858" y="13374"/>
                    </a:cubicBezTo>
                    <a:cubicBezTo>
                      <a:pt x="12979" y="14833"/>
                      <a:pt x="13071" y="16536"/>
                      <a:pt x="12250" y="17782"/>
                    </a:cubicBezTo>
                    <a:cubicBezTo>
                      <a:pt x="12250" y="17782"/>
                      <a:pt x="10882" y="19909"/>
                      <a:pt x="9210" y="22432"/>
                    </a:cubicBezTo>
                    <a:cubicBezTo>
                      <a:pt x="9058" y="22615"/>
                      <a:pt x="8937" y="22827"/>
                      <a:pt x="8785" y="23071"/>
                    </a:cubicBezTo>
                    <a:cubicBezTo>
                      <a:pt x="7083" y="25654"/>
                      <a:pt x="5168" y="28238"/>
                      <a:pt x="3283" y="30548"/>
                    </a:cubicBezTo>
                    <a:cubicBezTo>
                      <a:pt x="2280" y="31733"/>
                      <a:pt x="1368" y="33466"/>
                      <a:pt x="912" y="34925"/>
                    </a:cubicBezTo>
                    <a:cubicBezTo>
                      <a:pt x="456" y="36323"/>
                      <a:pt x="365" y="37873"/>
                      <a:pt x="92" y="39332"/>
                    </a:cubicBezTo>
                    <a:cubicBezTo>
                      <a:pt x="92" y="39332"/>
                      <a:pt x="0" y="39484"/>
                      <a:pt x="426" y="39636"/>
                    </a:cubicBezTo>
                    <a:lnTo>
                      <a:pt x="1794" y="39819"/>
                    </a:lnTo>
                    <a:cubicBezTo>
                      <a:pt x="1611" y="39697"/>
                      <a:pt x="2250" y="36931"/>
                      <a:pt x="2341" y="36657"/>
                    </a:cubicBezTo>
                    <a:cubicBezTo>
                      <a:pt x="2645" y="35381"/>
                      <a:pt x="3040" y="34135"/>
                      <a:pt x="3618" y="32949"/>
                    </a:cubicBezTo>
                    <a:cubicBezTo>
                      <a:pt x="3889" y="32384"/>
                      <a:pt x="4294" y="32172"/>
                      <a:pt x="4735" y="32172"/>
                    </a:cubicBezTo>
                    <a:cubicBezTo>
                      <a:pt x="5466" y="32172"/>
                      <a:pt x="6296" y="32754"/>
                      <a:pt x="6779" y="33280"/>
                    </a:cubicBezTo>
                    <a:lnTo>
                      <a:pt x="6779" y="33280"/>
                    </a:lnTo>
                    <a:cubicBezTo>
                      <a:pt x="6552" y="32975"/>
                      <a:pt x="6748" y="31840"/>
                      <a:pt x="6748" y="31490"/>
                    </a:cubicBezTo>
                    <a:cubicBezTo>
                      <a:pt x="6779" y="30517"/>
                      <a:pt x="6900" y="29484"/>
                      <a:pt x="7052" y="28511"/>
                    </a:cubicBezTo>
                    <a:cubicBezTo>
                      <a:pt x="7295" y="26992"/>
                      <a:pt x="7691" y="25381"/>
                      <a:pt x="8511" y="24043"/>
                    </a:cubicBezTo>
                    <a:cubicBezTo>
                      <a:pt x="9015" y="23288"/>
                      <a:pt x="9593" y="22979"/>
                      <a:pt x="10264" y="22979"/>
                    </a:cubicBezTo>
                    <a:cubicBezTo>
                      <a:pt x="10728" y="22979"/>
                      <a:pt x="11236" y="23126"/>
                      <a:pt x="11794" y="23375"/>
                    </a:cubicBezTo>
                    <a:cubicBezTo>
                      <a:pt x="11551" y="22736"/>
                      <a:pt x="12098" y="21581"/>
                      <a:pt x="12250" y="20973"/>
                    </a:cubicBezTo>
                    <a:cubicBezTo>
                      <a:pt x="12706" y="19454"/>
                      <a:pt x="13192" y="17964"/>
                      <a:pt x="13587" y="16444"/>
                    </a:cubicBezTo>
                    <a:cubicBezTo>
                      <a:pt x="14408" y="13222"/>
                      <a:pt x="14408" y="9727"/>
                      <a:pt x="13527" y="6505"/>
                    </a:cubicBezTo>
                    <a:cubicBezTo>
                      <a:pt x="12888" y="4134"/>
                      <a:pt x="11794" y="1946"/>
                      <a:pt x="10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3085;p75">
                <a:extLst>
                  <a:ext uri="{FF2B5EF4-FFF2-40B4-BE49-F238E27FC236}">
                    <a16:creationId xmlns:a16="http://schemas.microsoft.com/office/drawing/2014/main" id="{1DF6A2C6-F221-751E-B079-4628516A8047}"/>
                  </a:ext>
                </a:extLst>
              </p:cNvPr>
              <p:cNvSpPr/>
              <p:nvPr/>
            </p:nvSpPr>
            <p:spPr>
              <a:xfrm>
                <a:off x="980525" y="2293625"/>
                <a:ext cx="625425" cy="934100"/>
              </a:xfrm>
              <a:custGeom>
                <a:avLst/>
                <a:gdLst/>
                <a:ahLst/>
                <a:cxnLst/>
                <a:rect l="l" t="t" r="r" b="b"/>
                <a:pathLst>
                  <a:path w="25017" h="37364" extrusionOk="0">
                    <a:moveTo>
                      <a:pt x="4834" y="1"/>
                    </a:moveTo>
                    <a:cubicBezTo>
                      <a:pt x="3982" y="1"/>
                      <a:pt x="3283" y="670"/>
                      <a:pt x="3283" y="1521"/>
                    </a:cubicBezTo>
                    <a:cubicBezTo>
                      <a:pt x="3283" y="2129"/>
                      <a:pt x="3010" y="3162"/>
                      <a:pt x="2767" y="3679"/>
                    </a:cubicBezTo>
                    <a:cubicBezTo>
                      <a:pt x="517" y="8086"/>
                      <a:pt x="244" y="10518"/>
                      <a:pt x="153" y="11703"/>
                    </a:cubicBezTo>
                    <a:cubicBezTo>
                      <a:pt x="1" y="13649"/>
                      <a:pt x="548" y="15624"/>
                      <a:pt x="882" y="17509"/>
                    </a:cubicBezTo>
                    <a:cubicBezTo>
                      <a:pt x="1733" y="22372"/>
                      <a:pt x="3314" y="27631"/>
                      <a:pt x="5533" y="32038"/>
                    </a:cubicBezTo>
                    <a:cubicBezTo>
                      <a:pt x="6262" y="33497"/>
                      <a:pt x="6961" y="35017"/>
                      <a:pt x="7691" y="36506"/>
                    </a:cubicBezTo>
                    <a:cubicBezTo>
                      <a:pt x="7954" y="37058"/>
                      <a:pt x="8483" y="37363"/>
                      <a:pt x="9053" y="37363"/>
                    </a:cubicBezTo>
                    <a:cubicBezTo>
                      <a:pt x="9205" y="37363"/>
                      <a:pt x="9360" y="37341"/>
                      <a:pt x="9514" y="37296"/>
                    </a:cubicBezTo>
                    <a:lnTo>
                      <a:pt x="23740" y="33102"/>
                    </a:lnTo>
                    <a:cubicBezTo>
                      <a:pt x="24530" y="32859"/>
                      <a:pt x="25016" y="31977"/>
                      <a:pt x="24743" y="31187"/>
                    </a:cubicBezTo>
                    <a:cubicBezTo>
                      <a:pt x="24287" y="29667"/>
                      <a:pt x="23375" y="27083"/>
                      <a:pt x="21703" y="23527"/>
                    </a:cubicBezTo>
                    <a:cubicBezTo>
                      <a:pt x="21673" y="23466"/>
                      <a:pt x="21673" y="23406"/>
                      <a:pt x="21642" y="23375"/>
                    </a:cubicBezTo>
                    <a:cubicBezTo>
                      <a:pt x="21247" y="22220"/>
                      <a:pt x="17113" y="9728"/>
                      <a:pt x="15168" y="7114"/>
                    </a:cubicBezTo>
                    <a:cubicBezTo>
                      <a:pt x="15138" y="7022"/>
                      <a:pt x="15107" y="6992"/>
                      <a:pt x="15077" y="6901"/>
                    </a:cubicBezTo>
                    <a:cubicBezTo>
                      <a:pt x="14834" y="6536"/>
                      <a:pt x="13800" y="4773"/>
                      <a:pt x="11825" y="3193"/>
                    </a:cubicBezTo>
                    <a:cubicBezTo>
                      <a:pt x="11642" y="3041"/>
                      <a:pt x="11460" y="2919"/>
                      <a:pt x="11186" y="2889"/>
                    </a:cubicBezTo>
                    <a:cubicBezTo>
                      <a:pt x="10457" y="2737"/>
                      <a:pt x="8694" y="2189"/>
                      <a:pt x="7265" y="518"/>
                    </a:cubicBezTo>
                    <a:cubicBezTo>
                      <a:pt x="6961" y="183"/>
                      <a:pt x="6566" y="1"/>
                      <a:pt x="6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3086;p75">
                <a:extLst>
                  <a:ext uri="{FF2B5EF4-FFF2-40B4-BE49-F238E27FC236}">
                    <a16:creationId xmlns:a16="http://schemas.microsoft.com/office/drawing/2014/main" id="{AFA546CA-15FE-362A-0175-24A503F1DB47}"/>
                  </a:ext>
                </a:extLst>
              </p:cNvPr>
              <p:cNvSpPr/>
              <p:nvPr/>
            </p:nvSpPr>
            <p:spPr>
              <a:xfrm>
                <a:off x="1020050" y="1965875"/>
                <a:ext cx="369325" cy="543800"/>
              </a:xfrm>
              <a:custGeom>
                <a:avLst/>
                <a:gdLst/>
                <a:ahLst/>
                <a:cxnLst/>
                <a:rect l="l" t="t" r="r" b="b"/>
                <a:pathLst>
                  <a:path w="14773" h="21752" extrusionOk="0">
                    <a:moveTo>
                      <a:pt x="7313" y="0"/>
                    </a:moveTo>
                    <a:cubicBezTo>
                      <a:pt x="3424" y="0"/>
                      <a:pt x="768" y="4826"/>
                      <a:pt x="335" y="9129"/>
                    </a:cubicBezTo>
                    <a:cubicBezTo>
                      <a:pt x="0" y="12381"/>
                      <a:pt x="1672" y="13445"/>
                      <a:pt x="2006" y="15360"/>
                    </a:cubicBezTo>
                    <a:cubicBezTo>
                      <a:pt x="2310" y="17214"/>
                      <a:pt x="1246" y="20132"/>
                      <a:pt x="3101" y="20558"/>
                    </a:cubicBezTo>
                    <a:cubicBezTo>
                      <a:pt x="4830" y="21006"/>
                      <a:pt x="7140" y="21751"/>
                      <a:pt x="8934" y="21751"/>
                    </a:cubicBezTo>
                    <a:cubicBezTo>
                      <a:pt x="10672" y="21751"/>
                      <a:pt x="11927" y="21052"/>
                      <a:pt x="11703" y="18704"/>
                    </a:cubicBezTo>
                    <a:cubicBezTo>
                      <a:pt x="11520" y="16455"/>
                      <a:pt x="12098" y="15877"/>
                      <a:pt x="12675" y="14965"/>
                    </a:cubicBezTo>
                    <a:cubicBezTo>
                      <a:pt x="14499" y="11865"/>
                      <a:pt x="14772" y="10619"/>
                      <a:pt x="14377" y="7518"/>
                    </a:cubicBezTo>
                    <a:cubicBezTo>
                      <a:pt x="13830" y="3111"/>
                      <a:pt x="12280" y="558"/>
                      <a:pt x="7933" y="41"/>
                    </a:cubicBezTo>
                    <a:cubicBezTo>
                      <a:pt x="7723" y="14"/>
                      <a:pt x="7516" y="0"/>
                      <a:pt x="7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3087;p75">
                <a:extLst>
                  <a:ext uri="{FF2B5EF4-FFF2-40B4-BE49-F238E27FC236}">
                    <a16:creationId xmlns:a16="http://schemas.microsoft.com/office/drawing/2014/main" id="{35226CCD-C380-3D89-2264-5116ECAC7BBC}"/>
                  </a:ext>
                </a:extLst>
              </p:cNvPr>
              <p:cNvSpPr/>
              <p:nvPr/>
            </p:nvSpPr>
            <p:spPr>
              <a:xfrm>
                <a:off x="1123375" y="2099875"/>
                <a:ext cx="205975" cy="278300"/>
              </a:xfrm>
              <a:custGeom>
                <a:avLst/>
                <a:gdLst/>
                <a:ahLst/>
                <a:cxnLst/>
                <a:rect l="l" t="t" r="r" b="b"/>
                <a:pathLst>
                  <a:path w="8239" h="11132" extrusionOk="0">
                    <a:moveTo>
                      <a:pt x="579" y="0"/>
                    </a:moveTo>
                    <a:lnTo>
                      <a:pt x="123" y="7052"/>
                    </a:lnTo>
                    <a:cubicBezTo>
                      <a:pt x="1" y="9180"/>
                      <a:pt x="1612" y="11003"/>
                      <a:pt x="3740" y="11125"/>
                    </a:cubicBezTo>
                    <a:cubicBezTo>
                      <a:pt x="3813" y="11129"/>
                      <a:pt x="3886" y="11131"/>
                      <a:pt x="3959" y="11131"/>
                    </a:cubicBezTo>
                    <a:cubicBezTo>
                      <a:pt x="5934" y="11131"/>
                      <a:pt x="7636" y="9562"/>
                      <a:pt x="7782" y="7569"/>
                    </a:cubicBezTo>
                    <a:lnTo>
                      <a:pt x="8238" y="486"/>
                    </a:lnTo>
                    <a:lnTo>
                      <a:pt x="579" y="0"/>
                    </a:ln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3088;p75">
                <a:extLst>
                  <a:ext uri="{FF2B5EF4-FFF2-40B4-BE49-F238E27FC236}">
                    <a16:creationId xmlns:a16="http://schemas.microsoft.com/office/drawing/2014/main" id="{B30F79CD-E3ED-EC98-5F1D-04B2633408FA}"/>
                  </a:ext>
                </a:extLst>
              </p:cNvPr>
              <p:cNvSpPr/>
              <p:nvPr/>
            </p:nvSpPr>
            <p:spPr>
              <a:xfrm>
                <a:off x="1045125" y="1952575"/>
                <a:ext cx="339700" cy="285625"/>
              </a:xfrm>
              <a:custGeom>
                <a:avLst/>
                <a:gdLst/>
                <a:ahLst/>
                <a:cxnLst/>
                <a:rect l="l" t="t" r="r" b="b"/>
                <a:pathLst>
                  <a:path w="13588" h="11425" extrusionOk="0">
                    <a:moveTo>
                      <a:pt x="6528" y="0"/>
                    </a:moveTo>
                    <a:cubicBezTo>
                      <a:pt x="5998" y="0"/>
                      <a:pt x="5468" y="59"/>
                      <a:pt x="4955" y="178"/>
                    </a:cubicBezTo>
                    <a:cubicBezTo>
                      <a:pt x="4924" y="178"/>
                      <a:pt x="4894" y="178"/>
                      <a:pt x="4894" y="208"/>
                    </a:cubicBezTo>
                    <a:cubicBezTo>
                      <a:pt x="3891" y="482"/>
                      <a:pt x="3222" y="1272"/>
                      <a:pt x="2523" y="2123"/>
                    </a:cubicBezTo>
                    <a:cubicBezTo>
                      <a:pt x="2098" y="2609"/>
                      <a:pt x="1490" y="3491"/>
                      <a:pt x="1034" y="4312"/>
                    </a:cubicBezTo>
                    <a:cubicBezTo>
                      <a:pt x="882" y="4676"/>
                      <a:pt x="851" y="4828"/>
                      <a:pt x="851" y="4919"/>
                    </a:cubicBezTo>
                    <a:cubicBezTo>
                      <a:pt x="882" y="5132"/>
                      <a:pt x="851" y="5163"/>
                      <a:pt x="760" y="5345"/>
                    </a:cubicBezTo>
                    <a:cubicBezTo>
                      <a:pt x="578" y="5740"/>
                      <a:pt x="91" y="6348"/>
                      <a:pt x="61" y="6713"/>
                    </a:cubicBezTo>
                    <a:cubicBezTo>
                      <a:pt x="0" y="7108"/>
                      <a:pt x="578" y="7412"/>
                      <a:pt x="608" y="7777"/>
                    </a:cubicBezTo>
                    <a:cubicBezTo>
                      <a:pt x="608" y="7929"/>
                      <a:pt x="1034" y="8658"/>
                      <a:pt x="912" y="8840"/>
                    </a:cubicBezTo>
                    <a:cubicBezTo>
                      <a:pt x="669" y="9296"/>
                      <a:pt x="2493" y="10573"/>
                      <a:pt x="3253" y="10755"/>
                    </a:cubicBezTo>
                    <a:cubicBezTo>
                      <a:pt x="4073" y="10968"/>
                      <a:pt x="5289" y="11333"/>
                      <a:pt x="6171" y="11363"/>
                    </a:cubicBezTo>
                    <a:cubicBezTo>
                      <a:pt x="6790" y="11409"/>
                      <a:pt x="7357" y="11425"/>
                      <a:pt x="7897" y="11425"/>
                    </a:cubicBezTo>
                    <a:cubicBezTo>
                      <a:pt x="8788" y="11425"/>
                      <a:pt x="9604" y="11382"/>
                      <a:pt x="10456" y="11363"/>
                    </a:cubicBezTo>
                    <a:cubicBezTo>
                      <a:pt x="11155" y="11363"/>
                      <a:pt x="12858" y="11272"/>
                      <a:pt x="13344" y="10634"/>
                    </a:cubicBezTo>
                    <a:cubicBezTo>
                      <a:pt x="13587" y="10269"/>
                      <a:pt x="13344" y="9114"/>
                      <a:pt x="13314" y="8780"/>
                    </a:cubicBezTo>
                    <a:cubicBezTo>
                      <a:pt x="13283" y="8476"/>
                      <a:pt x="13405" y="8050"/>
                      <a:pt x="13314" y="7777"/>
                    </a:cubicBezTo>
                    <a:cubicBezTo>
                      <a:pt x="13253" y="7594"/>
                      <a:pt x="13131" y="7138"/>
                      <a:pt x="13101" y="6926"/>
                    </a:cubicBezTo>
                    <a:cubicBezTo>
                      <a:pt x="12979" y="4950"/>
                      <a:pt x="12371" y="2731"/>
                      <a:pt x="10730" y="1424"/>
                    </a:cubicBezTo>
                    <a:cubicBezTo>
                      <a:pt x="9560" y="479"/>
                      <a:pt x="8040" y="0"/>
                      <a:pt x="6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3089;p75">
                <a:extLst>
                  <a:ext uri="{FF2B5EF4-FFF2-40B4-BE49-F238E27FC236}">
                    <a16:creationId xmlns:a16="http://schemas.microsoft.com/office/drawing/2014/main" id="{2443ED52-2E6F-FFC9-B30E-0DAFF0F71606}"/>
                  </a:ext>
                </a:extLst>
              </p:cNvPr>
              <p:cNvSpPr/>
              <p:nvPr/>
            </p:nvSpPr>
            <p:spPr>
              <a:xfrm>
                <a:off x="1514725" y="1498450"/>
                <a:ext cx="1243225" cy="1313675"/>
              </a:xfrm>
              <a:custGeom>
                <a:avLst/>
                <a:gdLst/>
                <a:ahLst/>
                <a:cxnLst/>
                <a:rect l="l" t="t" r="r" b="b"/>
                <a:pathLst>
                  <a:path w="49729" h="52547" extrusionOk="0">
                    <a:moveTo>
                      <a:pt x="34086" y="0"/>
                    </a:moveTo>
                    <a:cubicBezTo>
                      <a:pt x="32862" y="0"/>
                      <a:pt x="31640" y="44"/>
                      <a:pt x="30427" y="136"/>
                    </a:cubicBezTo>
                    <a:lnTo>
                      <a:pt x="29211" y="257"/>
                    </a:lnTo>
                    <a:lnTo>
                      <a:pt x="27995" y="409"/>
                    </a:lnTo>
                    <a:cubicBezTo>
                      <a:pt x="27175" y="501"/>
                      <a:pt x="26384" y="683"/>
                      <a:pt x="25564" y="835"/>
                    </a:cubicBezTo>
                    <a:cubicBezTo>
                      <a:pt x="23953" y="1200"/>
                      <a:pt x="22342" y="1625"/>
                      <a:pt x="20791" y="2233"/>
                    </a:cubicBezTo>
                    <a:cubicBezTo>
                      <a:pt x="19241" y="2841"/>
                      <a:pt x="17721" y="3601"/>
                      <a:pt x="16232" y="4482"/>
                    </a:cubicBezTo>
                    <a:cubicBezTo>
                      <a:pt x="14743" y="5364"/>
                      <a:pt x="13344" y="6428"/>
                      <a:pt x="12007" y="7644"/>
                    </a:cubicBezTo>
                    <a:cubicBezTo>
                      <a:pt x="9363" y="10014"/>
                      <a:pt x="7113" y="13054"/>
                      <a:pt x="5350" y="16458"/>
                    </a:cubicBezTo>
                    <a:cubicBezTo>
                      <a:pt x="3618" y="19863"/>
                      <a:pt x="2372" y="23601"/>
                      <a:pt x="1521" y="27401"/>
                    </a:cubicBezTo>
                    <a:cubicBezTo>
                      <a:pt x="669" y="31200"/>
                      <a:pt x="244" y="35152"/>
                      <a:pt x="92" y="39042"/>
                    </a:cubicBezTo>
                    <a:cubicBezTo>
                      <a:pt x="1" y="40987"/>
                      <a:pt x="1" y="42963"/>
                      <a:pt x="92" y="44939"/>
                    </a:cubicBezTo>
                    <a:cubicBezTo>
                      <a:pt x="122" y="45942"/>
                      <a:pt x="153" y="46915"/>
                      <a:pt x="244" y="47918"/>
                    </a:cubicBezTo>
                    <a:lnTo>
                      <a:pt x="335" y="49407"/>
                    </a:lnTo>
                    <a:cubicBezTo>
                      <a:pt x="426" y="49893"/>
                      <a:pt x="457" y="50380"/>
                      <a:pt x="548" y="50927"/>
                    </a:cubicBezTo>
                    <a:cubicBezTo>
                      <a:pt x="548" y="50957"/>
                      <a:pt x="578" y="50988"/>
                      <a:pt x="639" y="51048"/>
                    </a:cubicBezTo>
                    <a:cubicBezTo>
                      <a:pt x="772" y="51925"/>
                      <a:pt x="1439" y="52547"/>
                      <a:pt x="2174" y="52547"/>
                    </a:cubicBezTo>
                    <a:cubicBezTo>
                      <a:pt x="2279" y="52547"/>
                      <a:pt x="2386" y="52534"/>
                      <a:pt x="2493" y="52507"/>
                    </a:cubicBezTo>
                    <a:cubicBezTo>
                      <a:pt x="3344" y="52295"/>
                      <a:pt x="3922" y="51292"/>
                      <a:pt x="3709" y="50258"/>
                    </a:cubicBezTo>
                    <a:lnTo>
                      <a:pt x="3709" y="50228"/>
                    </a:lnTo>
                    <a:cubicBezTo>
                      <a:pt x="3648" y="49802"/>
                      <a:pt x="3618" y="49346"/>
                      <a:pt x="3527" y="48890"/>
                    </a:cubicBezTo>
                    <a:cubicBezTo>
                      <a:pt x="3496" y="48434"/>
                      <a:pt x="3405" y="47978"/>
                      <a:pt x="3375" y="47522"/>
                    </a:cubicBezTo>
                    <a:cubicBezTo>
                      <a:pt x="3253" y="46611"/>
                      <a:pt x="3192" y="45668"/>
                      <a:pt x="3101" y="44757"/>
                    </a:cubicBezTo>
                    <a:cubicBezTo>
                      <a:pt x="2949" y="42902"/>
                      <a:pt x="2919" y="41048"/>
                      <a:pt x="2919" y="39164"/>
                    </a:cubicBezTo>
                    <a:cubicBezTo>
                      <a:pt x="2949" y="35455"/>
                      <a:pt x="3223" y="31717"/>
                      <a:pt x="3922" y="28069"/>
                    </a:cubicBezTo>
                    <a:cubicBezTo>
                      <a:pt x="4591" y="24422"/>
                      <a:pt x="5624" y="20896"/>
                      <a:pt x="7144" y="17674"/>
                    </a:cubicBezTo>
                    <a:cubicBezTo>
                      <a:pt x="8664" y="14391"/>
                      <a:pt x="10670" y="11504"/>
                      <a:pt x="13071" y="9102"/>
                    </a:cubicBezTo>
                    <a:cubicBezTo>
                      <a:pt x="14287" y="7917"/>
                      <a:pt x="15563" y="6853"/>
                      <a:pt x="16931" y="5941"/>
                    </a:cubicBezTo>
                    <a:cubicBezTo>
                      <a:pt x="18299" y="5029"/>
                      <a:pt x="19758" y="4209"/>
                      <a:pt x="21247" y="3570"/>
                    </a:cubicBezTo>
                    <a:cubicBezTo>
                      <a:pt x="22706" y="2932"/>
                      <a:pt x="24226" y="2385"/>
                      <a:pt x="25807" y="1990"/>
                    </a:cubicBezTo>
                    <a:cubicBezTo>
                      <a:pt x="26597" y="1777"/>
                      <a:pt x="27357" y="1564"/>
                      <a:pt x="28147" y="1443"/>
                    </a:cubicBezTo>
                    <a:lnTo>
                      <a:pt x="29333" y="1230"/>
                    </a:lnTo>
                    <a:lnTo>
                      <a:pt x="30518" y="1048"/>
                    </a:lnTo>
                    <a:cubicBezTo>
                      <a:pt x="32480" y="800"/>
                      <a:pt x="34489" y="684"/>
                      <a:pt x="36509" y="684"/>
                    </a:cubicBezTo>
                    <a:cubicBezTo>
                      <a:pt x="37713" y="684"/>
                      <a:pt x="38920" y="725"/>
                      <a:pt x="40123" y="804"/>
                    </a:cubicBezTo>
                    <a:cubicBezTo>
                      <a:pt x="43345" y="987"/>
                      <a:pt x="46537" y="1443"/>
                      <a:pt x="49728" y="2051"/>
                    </a:cubicBezTo>
                    <a:cubicBezTo>
                      <a:pt x="46567" y="1291"/>
                      <a:pt x="43375" y="683"/>
                      <a:pt x="40154" y="349"/>
                    </a:cubicBezTo>
                    <a:cubicBezTo>
                      <a:pt x="38145" y="121"/>
                      <a:pt x="36112" y="0"/>
                      <a:pt x="3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3090;p75">
                <a:extLst>
                  <a:ext uri="{FF2B5EF4-FFF2-40B4-BE49-F238E27FC236}">
                    <a16:creationId xmlns:a16="http://schemas.microsoft.com/office/drawing/2014/main" id="{EAAC2C74-0A9E-B482-1BBA-9B84C8ADD96A}"/>
                  </a:ext>
                </a:extLst>
              </p:cNvPr>
              <p:cNvSpPr/>
              <p:nvPr/>
            </p:nvSpPr>
            <p:spPr>
              <a:xfrm>
                <a:off x="1062600" y="2529950"/>
                <a:ext cx="606425" cy="514150"/>
              </a:xfrm>
              <a:custGeom>
                <a:avLst/>
                <a:gdLst/>
                <a:ahLst/>
                <a:cxnLst/>
                <a:rect l="l" t="t" r="r" b="b"/>
                <a:pathLst>
                  <a:path w="24257" h="20566" extrusionOk="0">
                    <a:moveTo>
                      <a:pt x="2018" y="1"/>
                    </a:moveTo>
                    <a:cubicBezTo>
                      <a:pt x="1416" y="1"/>
                      <a:pt x="834" y="394"/>
                      <a:pt x="699" y="1065"/>
                    </a:cubicBezTo>
                    <a:cubicBezTo>
                      <a:pt x="304" y="2858"/>
                      <a:pt x="0" y="5411"/>
                      <a:pt x="395" y="7570"/>
                    </a:cubicBezTo>
                    <a:cubicBezTo>
                      <a:pt x="1064" y="11430"/>
                      <a:pt x="3921" y="19637"/>
                      <a:pt x="7417" y="20518"/>
                    </a:cubicBezTo>
                    <a:cubicBezTo>
                      <a:pt x="7555" y="20550"/>
                      <a:pt x="7707" y="20566"/>
                      <a:pt x="7873" y="20566"/>
                    </a:cubicBezTo>
                    <a:cubicBezTo>
                      <a:pt x="10985" y="20566"/>
                      <a:pt x="18714" y="15079"/>
                      <a:pt x="22524" y="12250"/>
                    </a:cubicBezTo>
                    <a:cubicBezTo>
                      <a:pt x="22919" y="11977"/>
                      <a:pt x="23253" y="11703"/>
                      <a:pt x="23527" y="11491"/>
                    </a:cubicBezTo>
                    <a:cubicBezTo>
                      <a:pt x="24165" y="10974"/>
                      <a:pt x="24256" y="10032"/>
                      <a:pt x="23679" y="9454"/>
                    </a:cubicBezTo>
                    <a:lnTo>
                      <a:pt x="23375" y="9150"/>
                    </a:lnTo>
                    <a:cubicBezTo>
                      <a:pt x="23091" y="8888"/>
                      <a:pt x="22745" y="8752"/>
                      <a:pt x="22392" y="8752"/>
                    </a:cubicBezTo>
                    <a:cubicBezTo>
                      <a:pt x="22253" y="8752"/>
                      <a:pt x="22114" y="8773"/>
                      <a:pt x="21976" y="8816"/>
                    </a:cubicBezTo>
                    <a:cubicBezTo>
                      <a:pt x="20031" y="9454"/>
                      <a:pt x="14894" y="11278"/>
                      <a:pt x="11034" y="13709"/>
                    </a:cubicBezTo>
                    <a:cubicBezTo>
                      <a:pt x="10802" y="13859"/>
                      <a:pt x="10549" y="13926"/>
                      <a:pt x="10302" y="13926"/>
                    </a:cubicBezTo>
                    <a:cubicBezTo>
                      <a:pt x="9644" y="13926"/>
                      <a:pt x="9025" y="13444"/>
                      <a:pt x="8937" y="12737"/>
                    </a:cubicBezTo>
                    <a:cubicBezTo>
                      <a:pt x="8694" y="10457"/>
                      <a:pt x="8177" y="7053"/>
                      <a:pt x="6961" y="5259"/>
                    </a:cubicBezTo>
                    <a:cubicBezTo>
                      <a:pt x="5897" y="3618"/>
                      <a:pt x="4256" y="1764"/>
                      <a:pt x="3010" y="427"/>
                    </a:cubicBezTo>
                    <a:cubicBezTo>
                      <a:pt x="2729" y="135"/>
                      <a:pt x="2370" y="1"/>
                      <a:pt x="2018"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3091;p75">
                <a:extLst>
                  <a:ext uri="{FF2B5EF4-FFF2-40B4-BE49-F238E27FC236}">
                    <a16:creationId xmlns:a16="http://schemas.microsoft.com/office/drawing/2014/main" id="{3C5CD5C4-C9C9-7826-32F3-0161CDD9083D}"/>
                  </a:ext>
                </a:extLst>
              </p:cNvPr>
              <p:cNvSpPr/>
              <p:nvPr/>
            </p:nvSpPr>
            <p:spPr>
              <a:xfrm>
                <a:off x="1532975" y="2595250"/>
                <a:ext cx="84375" cy="32075"/>
              </a:xfrm>
              <a:custGeom>
                <a:avLst/>
                <a:gdLst/>
                <a:ahLst/>
                <a:cxnLst/>
                <a:rect l="l" t="t" r="r" b="b"/>
                <a:pathLst>
                  <a:path w="3375" h="1283" extrusionOk="0">
                    <a:moveTo>
                      <a:pt x="2818" y="0"/>
                    </a:moveTo>
                    <a:cubicBezTo>
                      <a:pt x="2801" y="0"/>
                      <a:pt x="2784" y="1"/>
                      <a:pt x="2766" y="3"/>
                    </a:cubicBezTo>
                    <a:lnTo>
                      <a:pt x="487" y="246"/>
                    </a:lnTo>
                    <a:cubicBezTo>
                      <a:pt x="213" y="277"/>
                      <a:pt x="0" y="520"/>
                      <a:pt x="31" y="824"/>
                    </a:cubicBezTo>
                    <a:cubicBezTo>
                      <a:pt x="59" y="1053"/>
                      <a:pt x="277" y="1282"/>
                      <a:pt x="557" y="1282"/>
                    </a:cubicBezTo>
                    <a:cubicBezTo>
                      <a:pt x="574" y="1282"/>
                      <a:pt x="591" y="1281"/>
                      <a:pt x="608" y="1280"/>
                    </a:cubicBezTo>
                    <a:lnTo>
                      <a:pt x="2888" y="1036"/>
                    </a:lnTo>
                    <a:cubicBezTo>
                      <a:pt x="3161" y="1006"/>
                      <a:pt x="3374" y="763"/>
                      <a:pt x="3344" y="459"/>
                    </a:cubicBezTo>
                    <a:cubicBezTo>
                      <a:pt x="3315" y="230"/>
                      <a:pt x="3097" y="0"/>
                      <a:pt x="2818"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3092;p75">
                <a:extLst>
                  <a:ext uri="{FF2B5EF4-FFF2-40B4-BE49-F238E27FC236}">
                    <a16:creationId xmlns:a16="http://schemas.microsoft.com/office/drawing/2014/main" id="{83DE20A9-C932-98B9-2FDC-4DFAD6319BD7}"/>
                  </a:ext>
                </a:extLst>
              </p:cNvPr>
              <p:cNvSpPr/>
              <p:nvPr/>
            </p:nvSpPr>
            <p:spPr>
              <a:xfrm>
                <a:off x="1530700" y="2574725"/>
                <a:ext cx="85875" cy="31325"/>
              </a:xfrm>
              <a:custGeom>
                <a:avLst/>
                <a:gdLst/>
                <a:ahLst/>
                <a:cxnLst/>
                <a:rect l="l" t="t" r="r" b="b"/>
                <a:pathLst>
                  <a:path w="3435" h="1253" extrusionOk="0">
                    <a:moveTo>
                      <a:pt x="2884" y="0"/>
                    </a:moveTo>
                    <a:cubicBezTo>
                      <a:pt x="2865" y="0"/>
                      <a:pt x="2846" y="1"/>
                      <a:pt x="2827" y="3"/>
                    </a:cubicBezTo>
                    <a:lnTo>
                      <a:pt x="547" y="216"/>
                    </a:lnTo>
                    <a:cubicBezTo>
                      <a:pt x="243" y="216"/>
                      <a:pt x="0" y="490"/>
                      <a:pt x="91" y="794"/>
                    </a:cubicBezTo>
                    <a:cubicBezTo>
                      <a:pt x="120" y="1050"/>
                      <a:pt x="335" y="1252"/>
                      <a:pt x="611" y="1252"/>
                    </a:cubicBezTo>
                    <a:cubicBezTo>
                      <a:pt x="630" y="1252"/>
                      <a:pt x="649" y="1252"/>
                      <a:pt x="669" y="1250"/>
                    </a:cubicBezTo>
                    <a:lnTo>
                      <a:pt x="2948" y="1037"/>
                    </a:lnTo>
                    <a:cubicBezTo>
                      <a:pt x="3192" y="976"/>
                      <a:pt x="3435" y="763"/>
                      <a:pt x="3404" y="459"/>
                    </a:cubicBezTo>
                    <a:cubicBezTo>
                      <a:pt x="3348" y="203"/>
                      <a:pt x="3157" y="0"/>
                      <a:pt x="2884"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3093;p75">
                <a:extLst>
                  <a:ext uri="{FF2B5EF4-FFF2-40B4-BE49-F238E27FC236}">
                    <a16:creationId xmlns:a16="http://schemas.microsoft.com/office/drawing/2014/main" id="{16473372-CEA4-F333-104C-70395EE5F494}"/>
                  </a:ext>
                </a:extLst>
              </p:cNvPr>
              <p:cNvSpPr/>
              <p:nvPr/>
            </p:nvSpPr>
            <p:spPr>
              <a:xfrm>
                <a:off x="1529925" y="2548900"/>
                <a:ext cx="85900" cy="31475"/>
              </a:xfrm>
              <a:custGeom>
                <a:avLst/>
                <a:gdLst/>
                <a:ahLst/>
                <a:cxnLst/>
                <a:rect l="l" t="t" r="r" b="b"/>
                <a:pathLst>
                  <a:path w="3436" h="1259" extrusionOk="0">
                    <a:moveTo>
                      <a:pt x="2885" y="0"/>
                    </a:moveTo>
                    <a:cubicBezTo>
                      <a:pt x="2866" y="0"/>
                      <a:pt x="2847" y="1"/>
                      <a:pt x="2827" y="3"/>
                    </a:cubicBezTo>
                    <a:lnTo>
                      <a:pt x="548" y="246"/>
                    </a:lnTo>
                    <a:cubicBezTo>
                      <a:pt x="244" y="276"/>
                      <a:pt x="1" y="550"/>
                      <a:pt x="92" y="793"/>
                    </a:cubicBezTo>
                    <a:cubicBezTo>
                      <a:pt x="119" y="1038"/>
                      <a:pt x="292" y="1259"/>
                      <a:pt x="546" y="1259"/>
                    </a:cubicBezTo>
                    <a:cubicBezTo>
                      <a:pt x="576" y="1259"/>
                      <a:pt x="607" y="1255"/>
                      <a:pt x="639" y="1249"/>
                    </a:cubicBezTo>
                    <a:lnTo>
                      <a:pt x="2919" y="1036"/>
                    </a:lnTo>
                    <a:cubicBezTo>
                      <a:pt x="3192" y="1006"/>
                      <a:pt x="3435" y="763"/>
                      <a:pt x="3375" y="459"/>
                    </a:cubicBezTo>
                    <a:cubicBezTo>
                      <a:pt x="3346" y="203"/>
                      <a:pt x="3158" y="0"/>
                      <a:pt x="2885"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3094;p75">
                <a:extLst>
                  <a:ext uri="{FF2B5EF4-FFF2-40B4-BE49-F238E27FC236}">
                    <a16:creationId xmlns:a16="http://schemas.microsoft.com/office/drawing/2014/main" id="{67DF0092-D732-9FFF-F5D9-0D1D9F573596}"/>
                  </a:ext>
                </a:extLst>
              </p:cNvPr>
              <p:cNvSpPr/>
              <p:nvPr/>
            </p:nvSpPr>
            <p:spPr>
              <a:xfrm>
                <a:off x="1544375" y="2528200"/>
                <a:ext cx="65375" cy="29400"/>
              </a:xfrm>
              <a:custGeom>
                <a:avLst/>
                <a:gdLst/>
                <a:ahLst/>
                <a:cxnLst/>
                <a:rect l="l" t="t" r="r" b="b"/>
                <a:pathLst>
                  <a:path w="2615" h="1176" extrusionOk="0">
                    <a:moveTo>
                      <a:pt x="2099" y="1"/>
                    </a:moveTo>
                    <a:cubicBezTo>
                      <a:pt x="2069" y="1"/>
                      <a:pt x="2038" y="4"/>
                      <a:pt x="2006" y="10"/>
                    </a:cubicBezTo>
                    <a:lnTo>
                      <a:pt x="426" y="162"/>
                    </a:lnTo>
                    <a:cubicBezTo>
                      <a:pt x="183" y="162"/>
                      <a:pt x="0" y="375"/>
                      <a:pt x="0" y="649"/>
                    </a:cubicBezTo>
                    <a:lnTo>
                      <a:pt x="0" y="770"/>
                    </a:lnTo>
                    <a:cubicBezTo>
                      <a:pt x="27" y="985"/>
                      <a:pt x="220" y="1176"/>
                      <a:pt x="432" y="1176"/>
                    </a:cubicBezTo>
                    <a:cubicBezTo>
                      <a:pt x="460" y="1176"/>
                      <a:pt x="488" y="1172"/>
                      <a:pt x="517" y="1165"/>
                    </a:cubicBezTo>
                    <a:lnTo>
                      <a:pt x="2128" y="1013"/>
                    </a:lnTo>
                    <a:cubicBezTo>
                      <a:pt x="2371" y="983"/>
                      <a:pt x="2614" y="770"/>
                      <a:pt x="2584" y="466"/>
                    </a:cubicBezTo>
                    <a:cubicBezTo>
                      <a:pt x="2529" y="221"/>
                      <a:pt x="2353" y="1"/>
                      <a:pt x="2099" y="1"/>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3095;p75">
                <a:extLst>
                  <a:ext uri="{FF2B5EF4-FFF2-40B4-BE49-F238E27FC236}">
                    <a16:creationId xmlns:a16="http://schemas.microsoft.com/office/drawing/2014/main" id="{85B6395E-4A08-166E-5065-07320AA435CC}"/>
                  </a:ext>
                </a:extLst>
              </p:cNvPr>
              <p:cNvSpPr/>
              <p:nvPr/>
            </p:nvSpPr>
            <p:spPr>
              <a:xfrm>
                <a:off x="1506375" y="2514775"/>
                <a:ext cx="34975" cy="25850"/>
              </a:xfrm>
              <a:custGeom>
                <a:avLst/>
                <a:gdLst/>
                <a:ahLst/>
                <a:cxnLst/>
                <a:rect l="l" t="t" r="r" b="b"/>
                <a:pathLst>
                  <a:path w="1399" h="1034" extrusionOk="0">
                    <a:moveTo>
                      <a:pt x="487" y="0"/>
                    </a:moveTo>
                    <a:cubicBezTo>
                      <a:pt x="213" y="0"/>
                      <a:pt x="0" y="243"/>
                      <a:pt x="0" y="547"/>
                    </a:cubicBezTo>
                    <a:cubicBezTo>
                      <a:pt x="0" y="790"/>
                      <a:pt x="213" y="1034"/>
                      <a:pt x="517" y="1034"/>
                    </a:cubicBezTo>
                    <a:lnTo>
                      <a:pt x="912" y="1034"/>
                    </a:lnTo>
                    <a:cubicBezTo>
                      <a:pt x="1186" y="1034"/>
                      <a:pt x="1399" y="790"/>
                      <a:pt x="1368" y="517"/>
                    </a:cubicBezTo>
                    <a:lnTo>
                      <a:pt x="1368" y="456"/>
                    </a:lnTo>
                    <a:cubicBezTo>
                      <a:pt x="1368" y="182"/>
                      <a:pt x="1125" y="0"/>
                      <a:pt x="882"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3096;p75">
                <a:extLst>
                  <a:ext uri="{FF2B5EF4-FFF2-40B4-BE49-F238E27FC236}">
                    <a16:creationId xmlns:a16="http://schemas.microsoft.com/office/drawing/2014/main" id="{8704EA15-F6F8-791F-1270-7B3A2E6964F8}"/>
                  </a:ext>
                </a:extLst>
              </p:cNvPr>
              <p:cNvSpPr/>
              <p:nvPr/>
            </p:nvSpPr>
            <p:spPr>
              <a:xfrm>
                <a:off x="1064875" y="3203225"/>
                <a:ext cx="663400" cy="956725"/>
              </a:xfrm>
              <a:custGeom>
                <a:avLst/>
                <a:gdLst/>
                <a:ahLst/>
                <a:cxnLst/>
                <a:rect l="l" t="t" r="r" b="b"/>
                <a:pathLst>
                  <a:path w="26536" h="38269" extrusionOk="0">
                    <a:moveTo>
                      <a:pt x="15198" y="0"/>
                    </a:moveTo>
                    <a:lnTo>
                      <a:pt x="15198" y="0"/>
                    </a:lnTo>
                    <a:cubicBezTo>
                      <a:pt x="15259" y="396"/>
                      <a:pt x="15350" y="5077"/>
                      <a:pt x="14955" y="9575"/>
                    </a:cubicBezTo>
                    <a:lnTo>
                      <a:pt x="14682" y="12371"/>
                    </a:lnTo>
                    <a:cubicBezTo>
                      <a:pt x="14682" y="12493"/>
                      <a:pt x="14651" y="12675"/>
                      <a:pt x="14590" y="12797"/>
                    </a:cubicBezTo>
                    <a:cubicBezTo>
                      <a:pt x="13071" y="17326"/>
                      <a:pt x="13557" y="17752"/>
                      <a:pt x="11247" y="21399"/>
                    </a:cubicBezTo>
                    <a:cubicBezTo>
                      <a:pt x="8998" y="24894"/>
                      <a:pt x="7630" y="27326"/>
                      <a:pt x="3982" y="31247"/>
                    </a:cubicBezTo>
                    <a:cubicBezTo>
                      <a:pt x="3709" y="31521"/>
                      <a:pt x="3496" y="31825"/>
                      <a:pt x="3192" y="32129"/>
                    </a:cubicBezTo>
                    <a:cubicBezTo>
                      <a:pt x="2675" y="32676"/>
                      <a:pt x="2159" y="33284"/>
                      <a:pt x="1672" y="33740"/>
                    </a:cubicBezTo>
                    <a:cubicBezTo>
                      <a:pt x="335" y="35016"/>
                      <a:pt x="31" y="36688"/>
                      <a:pt x="1" y="38238"/>
                    </a:cubicBezTo>
                    <a:lnTo>
                      <a:pt x="3040" y="38269"/>
                    </a:lnTo>
                    <a:cubicBezTo>
                      <a:pt x="3040" y="38269"/>
                      <a:pt x="2493" y="37357"/>
                      <a:pt x="2736" y="35199"/>
                    </a:cubicBezTo>
                    <a:cubicBezTo>
                      <a:pt x="2736" y="35199"/>
                      <a:pt x="11733" y="27205"/>
                      <a:pt x="14499" y="20335"/>
                    </a:cubicBezTo>
                    <a:cubicBezTo>
                      <a:pt x="14499" y="20335"/>
                      <a:pt x="16809" y="14074"/>
                      <a:pt x="16961" y="9271"/>
                    </a:cubicBezTo>
                    <a:cubicBezTo>
                      <a:pt x="16961" y="9271"/>
                      <a:pt x="17083" y="9271"/>
                      <a:pt x="17235" y="9423"/>
                    </a:cubicBezTo>
                    <a:cubicBezTo>
                      <a:pt x="17904" y="10031"/>
                      <a:pt x="18724" y="10943"/>
                      <a:pt x="19727" y="11824"/>
                    </a:cubicBezTo>
                    <a:cubicBezTo>
                      <a:pt x="20639" y="12615"/>
                      <a:pt x="21156" y="13770"/>
                      <a:pt x="21156" y="14590"/>
                    </a:cubicBezTo>
                    <a:cubicBezTo>
                      <a:pt x="21217" y="17417"/>
                      <a:pt x="21612" y="23375"/>
                      <a:pt x="22098" y="27448"/>
                    </a:cubicBezTo>
                    <a:lnTo>
                      <a:pt x="22098" y="36019"/>
                    </a:lnTo>
                    <a:lnTo>
                      <a:pt x="24651" y="35837"/>
                    </a:lnTo>
                    <a:cubicBezTo>
                      <a:pt x="23892" y="34347"/>
                      <a:pt x="23952" y="31521"/>
                      <a:pt x="23648" y="28420"/>
                    </a:cubicBezTo>
                    <a:lnTo>
                      <a:pt x="22341" y="28360"/>
                    </a:lnTo>
                    <a:lnTo>
                      <a:pt x="23648" y="28329"/>
                    </a:lnTo>
                    <a:cubicBezTo>
                      <a:pt x="23648" y="28329"/>
                      <a:pt x="23859" y="27168"/>
                      <a:pt x="25425" y="27168"/>
                    </a:cubicBezTo>
                    <a:cubicBezTo>
                      <a:pt x="25738" y="27168"/>
                      <a:pt x="26105" y="27215"/>
                      <a:pt x="26536" y="27326"/>
                    </a:cubicBezTo>
                    <a:cubicBezTo>
                      <a:pt x="25563" y="26293"/>
                      <a:pt x="22949" y="22007"/>
                      <a:pt x="22706" y="18451"/>
                    </a:cubicBezTo>
                    <a:lnTo>
                      <a:pt x="21369" y="18390"/>
                    </a:lnTo>
                    <a:lnTo>
                      <a:pt x="22706" y="18359"/>
                    </a:lnTo>
                    <a:cubicBezTo>
                      <a:pt x="22737" y="18268"/>
                      <a:pt x="22372" y="16809"/>
                      <a:pt x="25077" y="16323"/>
                    </a:cubicBezTo>
                    <a:cubicBezTo>
                      <a:pt x="23952" y="15563"/>
                      <a:pt x="18876" y="3618"/>
                      <a:pt x="15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3097;p75">
                <a:extLst>
                  <a:ext uri="{FF2B5EF4-FFF2-40B4-BE49-F238E27FC236}">
                    <a16:creationId xmlns:a16="http://schemas.microsoft.com/office/drawing/2014/main" id="{80AE7830-47CB-C195-1B26-3A4692572FCC}"/>
                  </a:ext>
                </a:extLst>
              </p:cNvPr>
              <p:cNvSpPr/>
              <p:nvPr/>
            </p:nvSpPr>
            <p:spPr>
              <a:xfrm>
                <a:off x="1074000" y="2169775"/>
                <a:ext cx="123875" cy="220700"/>
              </a:xfrm>
              <a:custGeom>
                <a:avLst/>
                <a:gdLst/>
                <a:ahLst/>
                <a:cxnLst/>
                <a:rect l="l" t="t" r="r" b="b"/>
                <a:pathLst>
                  <a:path w="4955" h="8828" extrusionOk="0">
                    <a:moveTo>
                      <a:pt x="1095" y="1"/>
                    </a:moveTo>
                    <a:lnTo>
                      <a:pt x="1095" y="1"/>
                    </a:lnTo>
                    <a:cubicBezTo>
                      <a:pt x="1094" y="4"/>
                      <a:pt x="1094" y="7"/>
                      <a:pt x="1094" y="11"/>
                    </a:cubicBezTo>
                    <a:lnTo>
                      <a:pt x="1094" y="11"/>
                    </a:lnTo>
                    <a:cubicBezTo>
                      <a:pt x="1094" y="7"/>
                      <a:pt x="1095" y="4"/>
                      <a:pt x="1095" y="1"/>
                    </a:cubicBezTo>
                    <a:close/>
                    <a:moveTo>
                      <a:pt x="1094" y="11"/>
                    </a:moveTo>
                    <a:cubicBezTo>
                      <a:pt x="1090" y="130"/>
                      <a:pt x="1002" y="277"/>
                      <a:pt x="943" y="365"/>
                    </a:cubicBezTo>
                    <a:cubicBezTo>
                      <a:pt x="851" y="669"/>
                      <a:pt x="699" y="1004"/>
                      <a:pt x="608" y="1308"/>
                    </a:cubicBezTo>
                    <a:cubicBezTo>
                      <a:pt x="304" y="2250"/>
                      <a:pt x="61" y="3253"/>
                      <a:pt x="31" y="4225"/>
                    </a:cubicBezTo>
                    <a:cubicBezTo>
                      <a:pt x="0" y="5289"/>
                      <a:pt x="243" y="6384"/>
                      <a:pt x="912" y="7204"/>
                    </a:cubicBezTo>
                    <a:cubicBezTo>
                      <a:pt x="1216" y="7539"/>
                      <a:pt x="1550" y="7843"/>
                      <a:pt x="1976" y="8025"/>
                    </a:cubicBezTo>
                    <a:cubicBezTo>
                      <a:pt x="2645" y="8420"/>
                      <a:pt x="3496" y="8633"/>
                      <a:pt x="4256" y="8785"/>
                    </a:cubicBezTo>
                    <a:cubicBezTo>
                      <a:pt x="4339" y="8801"/>
                      <a:pt x="4458" y="8827"/>
                      <a:pt x="4569" y="8827"/>
                    </a:cubicBezTo>
                    <a:cubicBezTo>
                      <a:pt x="4661" y="8827"/>
                      <a:pt x="4748" y="8810"/>
                      <a:pt x="4803" y="8754"/>
                    </a:cubicBezTo>
                    <a:cubicBezTo>
                      <a:pt x="4955" y="8572"/>
                      <a:pt x="4620" y="8177"/>
                      <a:pt x="4529" y="8025"/>
                    </a:cubicBezTo>
                    <a:cubicBezTo>
                      <a:pt x="4438" y="7995"/>
                      <a:pt x="4408" y="7903"/>
                      <a:pt x="4347" y="7843"/>
                    </a:cubicBezTo>
                    <a:cubicBezTo>
                      <a:pt x="4347" y="7843"/>
                      <a:pt x="1042" y="2809"/>
                      <a:pt x="1094" y="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3098;p75">
                <a:extLst>
                  <a:ext uri="{FF2B5EF4-FFF2-40B4-BE49-F238E27FC236}">
                    <a16:creationId xmlns:a16="http://schemas.microsoft.com/office/drawing/2014/main" id="{A36DC4BF-185B-CA1D-8D34-6E62D22D4400}"/>
                  </a:ext>
                </a:extLst>
              </p:cNvPr>
              <p:cNvSpPr/>
              <p:nvPr/>
            </p:nvSpPr>
            <p:spPr>
              <a:xfrm>
                <a:off x="1263200" y="2153825"/>
                <a:ext cx="175575" cy="234075"/>
              </a:xfrm>
              <a:custGeom>
                <a:avLst/>
                <a:gdLst/>
                <a:ahLst/>
                <a:cxnLst/>
                <a:rect l="l" t="t" r="r" b="b"/>
                <a:pathLst>
                  <a:path w="7023" h="9363" extrusionOk="0">
                    <a:moveTo>
                      <a:pt x="2706" y="0"/>
                    </a:moveTo>
                    <a:lnTo>
                      <a:pt x="2706" y="0"/>
                    </a:lnTo>
                    <a:cubicBezTo>
                      <a:pt x="2706" y="0"/>
                      <a:pt x="2949" y="5623"/>
                      <a:pt x="1" y="9362"/>
                    </a:cubicBezTo>
                    <a:lnTo>
                      <a:pt x="1" y="9362"/>
                    </a:lnTo>
                    <a:cubicBezTo>
                      <a:pt x="67" y="9316"/>
                      <a:pt x="7023" y="5977"/>
                      <a:pt x="2706" y="0"/>
                    </a:cubicBezTo>
                    <a:close/>
                    <a:moveTo>
                      <a:pt x="1" y="9362"/>
                    </a:moveTo>
                    <a:lnTo>
                      <a:pt x="1" y="9362"/>
                    </a:lnTo>
                    <a:cubicBezTo>
                      <a:pt x="1" y="9362"/>
                      <a:pt x="1" y="9362"/>
                      <a:pt x="1" y="9362"/>
                    </a:cubicBezTo>
                    <a:cubicBezTo>
                      <a:pt x="1" y="9362"/>
                      <a:pt x="1" y="9362"/>
                      <a:pt x="1" y="93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3099;p75">
                <a:extLst>
                  <a:ext uri="{FF2B5EF4-FFF2-40B4-BE49-F238E27FC236}">
                    <a16:creationId xmlns:a16="http://schemas.microsoft.com/office/drawing/2014/main" id="{632EDA9F-E07D-0697-1BD7-AC0CA5FE726E}"/>
                  </a:ext>
                </a:extLst>
              </p:cNvPr>
              <p:cNvSpPr/>
              <p:nvPr/>
            </p:nvSpPr>
            <p:spPr>
              <a:xfrm>
                <a:off x="1621875" y="2623325"/>
                <a:ext cx="132250" cy="177175"/>
              </a:xfrm>
              <a:custGeom>
                <a:avLst/>
                <a:gdLst/>
                <a:ahLst/>
                <a:cxnLst/>
                <a:rect l="l" t="t" r="r" b="b"/>
                <a:pathLst>
                  <a:path w="5290" h="7087" extrusionOk="0">
                    <a:moveTo>
                      <a:pt x="2133" y="0"/>
                    </a:moveTo>
                    <a:cubicBezTo>
                      <a:pt x="1949" y="0"/>
                      <a:pt x="1794" y="217"/>
                      <a:pt x="1794" y="217"/>
                    </a:cubicBezTo>
                    <a:cubicBezTo>
                      <a:pt x="1764" y="1099"/>
                      <a:pt x="1186" y="2376"/>
                      <a:pt x="1186" y="2376"/>
                    </a:cubicBezTo>
                    <a:cubicBezTo>
                      <a:pt x="1004" y="2892"/>
                      <a:pt x="1" y="4898"/>
                      <a:pt x="1" y="4898"/>
                    </a:cubicBezTo>
                    <a:lnTo>
                      <a:pt x="92" y="4746"/>
                    </a:lnTo>
                    <a:lnTo>
                      <a:pt x="1" y="4959"/>
                    </a:lnTo>
                    <a:lnTo>
                      <a:pt x="1642" y="7087"/>
                    </a:lnTo>
                    <a:cubicBezTo>
                      <a:pt x="2219" y="7056"/>
                      <a:pt x="2858" y="6692"/>
                      <a:pt x="2858" y="6692"/>
                    </a:cubicBezTo>
                    <a:lnTo>
                      <a:pt x="4742" y="6175"/>
                    </a:lnTo>
                    <a:cubicBezTo>
                      <a:pt x="5289" y="5658"/>
                      <a:pt x="4864" y="5111"/>
                      <a:pt x="4864" y="5111"/>
                    </a:cubicBezTo>
                    <a:cubicBezTo>
                      <a:pt x="5137" y="4746"/>
                      <a:pt x="4833" y="4260"/>
                      <a:pt x="4833" y="4260"/>
                    </a:cubicBezTo>
                    <a:cubicBezTo>
                      <a:pt x="5229" y="3439"/>
                      <a:pt x="4499" y="3379"/>
                      <a:pt x="4499" y="3379"/>
                    </a:cubicBezTo>
                    <a:cubicBezTo>
                      <a:pt x="4712" y="3287"/>
                      <a:pt x="4621" y="2801"/>
                      <a:pt x="4621" y="2801"/>
                    </a:cubicBezTo>
                    <a:cubicBezTo>
                      <a:pt x="4398" y="2392"/>
                      <a:pt x="4050" y="2313"/>
                      <a:pt x="3813" y="2313"/>
                    </a:cubicBezTo>
                    <a:cubicBezTo>
                      <a:pt x="3663" y="2313"/>
                      <a:pt x="3557" y="2345"/>
                      <a:pt x="3557" y="2345"/>
                    </a:cubicBezTo>
                    <a:cubicBezTo>
                      <a:pt x="3064" y="2580"/>
                      <a:pt x="2761" y="2655"/>
                      <a:pt x="2575" y="2655"/>
                    </a:cubicBezTo>
                    <a:cubicBezTo>
                      <a:pt x="2256" y="2655"/>
                      <a:pt x="2280" y="2436"/>
                      <a:pt x="2280" y="2436"/>
                    </a:cubicBezTo>
                    <a:cubicBezTo>
                      <a:pt x="2523" y="1768"/>
                      <a:pt x="2523" y="491"/>
                      <a:pt x="2523" y="491"/>
                    </a:cubicBezTo>
                    <a:cubicBezTo>
                      <a:pt x="2409" y="111"/>
                      <a:pt x="2264" y="0"/>
                      <a:pt x="2133" y="0"/>
                    </a:cubicBezTo>
                    <a:close/>
                  </a:path>
                </a:pathLst>
              </a:custGeom>
              <a:solidFill>
                <a:srgbClr val="F4C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3100;p75">
                <a:extLst>
                  <a:ext uri="{FF2B5EF4-FFF2-40B4-BE49-F238E27FC236}">
                    <a16:creationId xmlns:a16="http://schemas.microsoft.com/office/drawing/2014/main" id="{C9406BA1-8FDD-FD77-0065-7F9EF89042BC}"/>
                  </a:ext>
                </a:extLst>
              </p:cNvPr>
              <p:cNvSpPr/>
              <p:nvPr/>
            </p:nvSpPr>
            <p:spPr>
              <a:xfrm>
                <a:off x="1525375" y="2656100"/>
                <a:ext cx="67650" cy="66900"/>
              </a:xfrm>
              <a:custGeom>
                <a:avLst/>
                <a:gdLst/>
                <a:ahLst/>
                <a:cxnLst/>
                <a:rect l="l" t="t" r="r" b="b"/>
                <a:pathLst>
                  <a:path w="2706" h="2676" extrusionOk="0">
                    <a:moveTo>
                      <a:pt x="1338" y="1"/>
                    </a:moveTo>
                    <a:cubicBezTo>
                      <a:pt x="608" y="1"/>
                      <a:pt x="0" y="578"/>
                      <a:pt x="0" y="1338"/>
                    </a:cubicBezTo>
                    <a:cubicBezTo>
                      <a:pt x="0" y="2068"/>
                      <a:pt x="578" y="2675"/>
                      <a:pt x="1338" y="2675"/>
                    </a:cubicBezTo>
                    <a:cubicBezTo>
                      <a:pt x="2098" y="2675"/>
                      <a:pt x="2706" y="2068"/>
                      <a:pt x="2645" y="1338"/>
                    </a:cubicBezTo>
                    <a:cubicBezTo>
                      <a:pt x="2645" y="609"/>
                      <a:pt x="2037" y="1"/>
                      <a:pt x="1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3101;p75">
                <a:extLst>
                  <a:ext uri="{FF2B5EF4-FFF2-40B4-BE49-F238E27FC236}">
                    <a16:creationId xmlns:a16="http://schemas.microsoft.com/office/drawing/2014/main" id="{14DD5AF9-7AE3-5D15-A34E-3440F0C2C853}"/>
                  </a:ext>
                </a:extLst>
              </p:cNvPr>
              <p:cNvSpPr/>
              <p:nvPr/>
            </p:nvSpPr>
            <p:spPr>
              <a:xfrm>
                <a:off x="1540575" y="2670550"/>
                <a:ext cx="38025" cy="38000"/>
              </a:xfrm>
              <a:custGeom>
                <a:avLst/>
                <a:gdLst/>
                <a:ahLst/>
                <a:cxnLst/>
                <a:rect l="l" t="t" r="r" b="b"/>
                <a:pathLst>
                  <a:path w="1521" h="1520" extrusionOk="0">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3102;p75">
                <a:extLst>
                  <a:ext uri="{FF2B5EF4-FFF2-40B4-BE49-F238E27FC236}">
                    <a16:creationId xmlns:a16="http://schemas.microsoft.com/office/drawing/2014/main" id="{EA098AED-8263-7780-2EE4-77193B940A4A}"/>
                  </a:ext>
                </a:extLst>
              </p:cNvPr>
              <p:cNvSpPr/>
              <p:nvPr/>
            </p:nvSpPr>
            <p:spPr>
              <a:xfrm>
                <a:off x="1055750" y="2508375"/>
                <a:ext cx="583625" cy="536675"/>
              </a:xfrm>
              <a:custGeom>
                <a:avLst/>
                <a:gdLst/>
                <a:ahLst/>
                <a:cxnLst/>
                <a:rect l="l" t="t" r="r" b="b"/>
                <a:pathLst>
                  <a:path w="23345" h="21467" extrusionOk="0">
                    <a:moveTo>
                      <a:pt x="2245" y="0"/>
                    </a:moveTo>
                    <a:cubicBezTo>
                      <a:pt x="1493" y="0"/>
                      <a:pt x="685" y="421"/>
                      <a:pt x="548" y="1107"/>
                    </a:cubicBezTo>
                    <a:cubicBezTo>
                      <a:pt x="153" y="2961"/>
                      <a:pt x="1" y="5667"/>
                      <a:pt x="426" y="7977"/>
                    </a:cubicBezTo>
                    <a:cubicBezTo>
                      <a:pt x="1156" y="11989"/>
                      <a:pt x="4074" y="20500"/>
                      <a:pt x="7721" y="21411"/>
                    </a:cubicBezTo>
                    <a:cubicBezTo>
                      <a:pt x="7866" y="21448"/>
                      <a:pt x="8027" y="21466"/>
                      <a:pt x="8204" y="21466"/>
                    </a:cubicBezTo>
                    <a:cubicBezTo>
                      <a:pt x="11364" y="21466"/>
                      <a:pt x="19372" y="15776"/>
                      <a:pt x="23345" y="12840"/>
                    </a:cubicBezTo>
                    <a:lnTo>
                      <a:pt x="20791" y="9983"/>
                    </a:lnTo>
                    <a:cubicBezTo>
                      <a:pt x="20791" y="9983"/>
                      <a:pt x="15898" y="11381"/>
                      <a:pt x="11369" y="14390"/>
                    </a:cubicBezTo>
                    <a:cubicBezTo>
                      <a:pt x="11139" y="14552"/>
                      <a:pt x="10883" y="14625"/>
                      <a:pt x="10631" y="14625"/>
                    </a:cubicBezTo>
                    <a:cubicBezTo>
                      <a:pt x="9982" y="14625"/>
                      <a:pt x="9359" y="14140"/>
                      <a:pt x="9271" y="13417"/>
                    </a:cubicBezTo>
                    <a:cubicBezTo>
                      <a:pt x="9059" y="11047"/>
                      <a:pt x="8481" y="7490"/>
                      <a:pt x="7235" y="5545"/>
                    </a:cubicBezTo>
                    <a:cubicBezTo>
                      <a:pt x="6080" y="3782"/>
                      <a:pt x="4621" y="1776"/>
                      <a:pt x="3314" y="408"/>
                    </a:cubicBezTo>
                    <a:cubicBezTo>
                      <a:pt x="3055" y="128"/>
                      <a:pt x="2658" y="0"/>
                      <a:pt x="2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3103;p75">
                <a:extLst>
                  <a:ext uri="{FF2B5EF4-FFF2-40B4-BE49-F238E27FC236}">
                    <a16:creationId xmlns:a16="http://schemas.microsoft.com/office/drawing/2014/main" id="{C30DE16E-8114-2AC9-AC1E-0614006977DC}"/>
                  </a:ext>
                </a:extLst>
              </p:cNvPr>
              <p:cNvSpPr/>
              <p:nvPr/>
            </p:nvSpPr>
            <p:spPr>
              <a:xfrm>
                <a:off x="2699400" y="1606700"/>
                <a:ext cx="1395950" cy="2424825"/>
              </a:xfrm>
              <a:custGeom>
                <a:avLst/>
                <a:gdLst/>
                <a:ahLst/>
                <a:cxnLst/>
                <a:rect l="l" t="t" r="r" b="b"/>
                <a:pathLst>
                  <a:path w="55838" h="96993" extrusionOk="0">
                    <a:moveTo>
                      <a:pt x="5411" y="0"/>
                    </a:moveTo>
                    <a:cubicBezTo>
                      <a:pt x="2615" y="0"/>
                      <a:pt x="1" y="2918"/>
                      <a:pt x="1" y="5715"/>
                    </a:cubicBezTo>
                    <a:lnTo>
                      <a:pt x="1" y="91613"/>
                    </a:lnTo>
                    <a:cubicBezTo>
                      <a:pt x="1" y="94409"/>
                      <a:pt x="2645" y="96993"/>
                      <a:pt x="5411" y="96993"/>
                    </a:cubicBezTo>
                    <a:lnTo>
                      <a:pt x="50518" y="96993"/>
                    </a:lnTo>
                    <a:cubicBezTo>
                      <a:pt x="53315" y="96993"/>
                      <a:pt x="55838" y="94379"/>
                      <a:pt x="55838" y="91613"/>
                    </a:cubicBezTo>
                    <a:lnTo>
                      <a:pt x="55807" y="91613"/>
                    </a:lnTo>
                    <a:lnTo>
                      <a:pt x="55807" y="5715"/>
                    </a:lnTo>
                    <a:cubicBezTo>
                      <a:pt x="55807" y="2918"/>
                      <a:pt x="53254" y="0"/>
                      <a:pt x="50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3104;p75">
                <a:extLst>
                  <a:ext uri="{FF2B5EF4-FFF2-40B4-BE49-F238E27FC236}">
                    <a16:creationId xmlns:a16="http://schemas.microsoft.com/office/drawing/2014/main" id="{364C280F-B89E-69BB-1911-E088769F3B8A}"/>
                  </a:ext>
                </a:extLst>
              </p:cNvPr>
              <p:cNvSpPr/>
              <p:nvPr/>
            </p:nvSpPr>
            <p:spPr>
              <a:xfrm>
                <a:off x="2757925" y="1764000"/>
                <a:ext cx="1262200" cy="1993200"/>
              </a:xfrm>
              <a:custGeom>
                <a:avLst/>
                <a:gdLst/>
                <a:ahLst/>
                <a:cxnLst/>
                <a:rect l="l" t="t" r="r" b="b"/>
                <a:pathLst>
                  <a:path w="50488" h="79728" extrusionOk="0">
                    <a:moveTo>
                      <a:pt x="0" y="0"/>
                    </a:moveTo>
                    <a:lnTo>
                      <a:pt x="0" y="79728"/>
                    </a:lnTo>
                    <a:lnTo>
                      <a:pt x="50487" y="79728"/>
                    </a:lnTo>
                    <a:lnTo>
                      <a:pt x="504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3105;p75">
                <a:extLst>
                  <a:ext uri="{FF2B5EF4-FFF2-40B4-BE49-F238E27FC236}">
                    <a16:creationId xmlns:a16="http://schemas.microsoft.com/office/drawing/2014/main" id="{5D7CFD33-D69B-F5B2-D1F3-2D4749018633}"/>
                  </a:ext>
                </a:extLst>
              </p:cNvPr>
              <p:cNvSpPr/>
              <p:nvPr/>
            </p:nvSpPr>
            <p:spPr>
              <a:xfrm>
                <a:off x="3335425" y="1624175"/>
                <a:ext cx="125425" cy="125400"/>
              </a:xfrm>
              <a:custGeom>
                <a:avLst/>
                <a:gdLst/>
                <a:ahLst/>
                <a:cxnLst/>
                <a:rect l="l" t="t" r="r" b="b"/>
                <a:pathLst>
                  <a:path w="5017" h="5016" extrusionOk="0">
                    <a:moveTo>
                      <a:pt x="2524" y="0"/>
                    </a:moveTo>
                    <a:cubicBezTo>
                      <a:pt x="1156" y="0"/>
                      <a:pt x="1" y="1095"/>
                      <a:pt x="1" y="2493"/>
                    </a:cubicBezTo>
                    <a:cubicBezTo>
                      <a:pt x="1" y="3861"/>
                      <a:pt x="1126" y="5016"/>
                      <a:pt x="2524" y="5016"/>
                    </a:cubicBezTo>
                    <a:cubicBezTo>
                      <a:pt x="3892" y="5016"/>
                      <a:pt x="5016" y="3891"/>
                      <a:pt x="5016" y="2493"/>
                    </a:cubicBezTo>
                    <a:cubicBezTo>
                      <a:pt x="5016" y="1095"/>
                      <a:pt x="3892" y="0"/>
                      <a:pt x="2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3106;p75">
                <a:extLst>
                  <a:ext uri="{FF2B5EF4-FFF2-40B4-BE49-F238E27FC236}">
                    <a16:creationId xmlns:a16="http://schemas.microsoft.com/office/drawing/2014/main" id="{BFB60993-6A94-DC29-FF68-379C1583CD98}"/>
                  </a:ext>
                </a:extLst>
              </p:cNvPr>
              <p:cNvSpPr/>
              <p:nvPr/>
            </p:nvSpPr>
            <p:spPr>
              <a:xfrm>
                <a:off x="3376475" y="1664450"/>
                <a:ext cx="44100" cy="44100"/>
              </a:xfrm>
              <a:custGeom>
                <a:avLst/>
                <a:gdLst/>
                <a:ahLst/>
                <a:cxnLst/>
                <a:rect l="l" t="t" r="r" b="b"/>
                <a:pathLst>
                  <a:path w="1764" h="1764" extrusionOk="0">
                    <a:moveTo>
                      <a:pt x="882" y="0"/>
                    </a:moveTo>
                    <a:cubicBezTo>
                      <a:pt x="395" y="0"/>
                      <a:pt x="0" y="396"/>
                      <a:pt x="0" y="882"/>
                    </a:cubicBezTo>
                    <a:cubicBezTo>
                      <a:pt x="0" y="1368"/>
                      <a:pt x="395" y="1763"/>
                      <a:pt x="882" y="1763"/>
                    </a:cubicBezTo>
                    <a:cubicBezTo>
                      <a:pt x="1368" y="1763"/>
                      <a:pt x="1763" y="1368"/>
                      <a:pt x="1763" y="882"/>
                    </a:cubicBezTo>
                    <a:cubicBezTo>
                      <a:pt x="1763" y="396"/>
                      <a:pt x="1368" y="0"/>
                      <a:pt x="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3107;p75">
                <a:extLst>
                  <a:ext uri="{FF2B5EF4-FFF2-40B4-BE49-F238E27FC236}">
                    <a16:creationId xmlns:a16="http://schemas.microsoft.com/office/drawing/2014/main" id="{75D40BF0-EC34-24FA-4B70-DB327C85959B}"/>
                  </a:ext>
                </a:extLst>
              </p:cNvPr>
              <p:cNvSpPr/>
              <p:nvPr/>
            </p:nvSpPr>
            <p:spPr>
              <a:xfrm>
                <a:off x="2757925" y="2830125"/>
                <a:ext cx="1229525" cy="926325"/>
              </a:xfrm>
              <a:custGeom>
                <a:avLst/>
                <a:gdLst/>
                <a:ahLst/>
                <a:cxnLst/>
                <a:rect l="l" t="t" r="r" b="b"/>
                <a:pathLst>
                  <a:path w="49181" h="37053" extrusionOk="0">
                    <a:moveTo>
                      <a:pt x="0" y="0"/>
                    </a:moveTo>
                    <a:lnTo>
                      <a:pt x="0" y="14013"/>
                    </a:lnTo>
                    <a:lnTo>
                      <a:pt x="30517" y="37052"/>
                    </a:lnTo>
                    <a:lnTo>
                      <a:pt x="49180" y="37052"/>
                    </a:lnTo>
                    <a:lnTo>
                      <a:pt x="0" y="0"/>
                    </a:lnTo>
                    <a:close/>
                  </a:path>
                </a:pathLst>
              </a:custGeom>
              <a:solidFill>
                <a:srgbClr val="FC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3108;p75">
                <a:extLst>
                  <a:ext uri="{FF2B5EF4-FFF2-40B4-BE49-F238E27FC236}">
                    <a16:creationId xmlns:a16="http://schemas.microsoft.com/office/drawing/2014/main" id="{22AA961B-53D2-448B-A6EC-906CB5B7C443}"/>
                  </a:ext>
                </a:extLst>
              </p:cNvPr>
              <p:cNvSpPr/>
              <p:nvPr/>
            </p:nvSpPr>
            <p:spPr>
              <a:xfrm>
                <a:off x="2757925" y="2032225"/>
                <a:ext cx="1262950" cy="1303250"/>
              </a:xfrm>
              <a:custGeom>
                <a:avLst/>
                <a:gdLst/>
                <a:ahLst/>
                <a:cxnLst/>
                <a:rect l="l" t="t" r="r" b="b"/>
                <a:pathLst>
                  <a:path w="50518" h="52130" extrusionOk="0">
                    <a:moveTo>
                      <a:pt x="0" y="1"/>
                    </a:moveTo>
                    <a:lnTo>
                      <a:pt x="0" y="14074"/>
                    </a:lnTo>
                    <a:lnTo>
                      <a:pt x="50518" y="52129"/>
                    </a:lnTo>
                    <a:lnTo>
                      <a:pt x="50518" y="38087"/>
                    </a:lnTo>
                    <a:lnTo>
                      <a:pt x="0" y="1"/>
                    </a:lnTo>
                    <a:close/>
                  </a:path>
                </a:pathLst>
              </a:custGeom>
              <a:solidFill>
                <a:srgbClr val="FC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3109;p75">
                <a:extLst>
                  <a:ext uri="{FF2B5EF4-FFF2-40B4-BE49-F238E27FC236}">
                    <a16:creationId xmlns:a16="http://schemas.microsoft.com/office/drawing/2014/main" id="{4BE3AAC4-D4AD-AAB7-4FCE-C20F6926770D}"/>
                  </a:ext>
                </a:extLst>
              </p:cNvPr>
              <p:cNvSpPr/>
              <p:nvPr/>
            </p:nvSpPr>
            <p:spPr>
              <a:xfrm>
                <a:off x="2992725" y="1763225"/>
                <a:ext cx="1028150" cy="774350"/>
              </a:xfrm>
              <a:custGeom>
                <a:avLst/>
                <a:gdLst/>
                <a:ahLst/>
                <a:cxnLst/>
                <a:rect l="l" t="t" r="r" b="b"/>
                <a:pathLst>
                  <a:path w="41126" h="30974" extrusionOk="0">
                    <a:moveTo>
                      <a:pt x="0" y="1"/>
                    </a:moveTo>
                    <a:lnTo>
                      <a:pt x="41126" y="30974"/>
                    </a:lnTo>
                    <a:lnTo>
                      <a:pt x="41126" y="16962"/>
                    </a:lnTo>
                    <a:lnTo>
                      <a:pt x="18633" y="1"/>
                    </a:lnTo>
                    <a:close/>
                  </a:path>
                </a:pathLst>
              </a:custGeom>
              <a:solidFill>
                <a:srgbClr val="FC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3110;p75">
                <a:extLst>
                  <a:ext uri="{FF2B5EF4-FFF2-40B4-BE49-F238E27FC236}">
                    <a16:creationId xmlns:a16="http://schemas.microsoft.com/office/drawing/2014/main" id="{80583EFE-51AD-2B1E-F32F-29030FFDBA38}"/>
                  </a:ext>
                </a:extLst>
              </p:cNvPr>
              <p:cNvSpPr/>
              <p:nvPr/>
            </p:nvSpPr>
            <p:spPr>
              <a:xfrm>
                <a:off x="2688000" y="1535275"/>
                <a:ext cx="232550" cy="401250"/>
              </a:xfrm>
              <a:custGeom>
                <a:avLst/>
                <a:gdLst/>
                <a:ahLst/>
                <a:cxnLst/>
                <a:rect l="l" t="t" r="r" b="b"/>
                <a:pathLst>
                  <a:path w="9302" h="16050" fill="none" extrusionOk="0">
                    <a:moveTo>
                      <a:pt x="1" y="0"/>
                    </a:moveTo>
                    <a:cubicBezTo>
                      <a:pt x="2068" y="426"/>
                      <a:pt x="4347" y="912"/>
                      <a:pt x="6080" y="2280"/>
                    </a:cubicBezTo>
                    <a:cubicBezTo>
                      <a:pt x="8086" y="3921"/>
                      <a:pt x="8390" y="6626"/>
                      <a:pt x="8542" y="9058"/>
                    </a:cubicBezTo>
                    <a:cubicBezTo>
                      <a:pt x="8694" y="11399"/>
                      <a:pt x="8907" y="13739"/>
                      <a:pt x="9302" y="16049"/>
                    </a:cubicBezTo>
                  </a:path>
                </a:pathLst>
              </a:custGeom>
              <a:noFill/>
              <a:ln w="45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3111;p75">
                <a:extLst>
                  <a:ext uri="{FF2B5EF4-FFF2-40B4-BE49-F238E27FC236}">
                    <a16:creationId xmlns:a16="http://schemas.microsoft.com/office/drawing/2014/main" id="{2C171144-EB3E-90BF-2A95-E1E07139905D}"/>
                  </a:ext>
                </a:extLst>
              </p:cNvPr>
              <p:cNvSpPr/>
              <p:nvPr/>
            </p:nvSpPr>
            <p:spPr>
              <a:xfrm>
                <a:off x="2872650" y="1925525"/>
                <a:ext cx="96550" cy="91100"/>
              </a:xfrm>
              <a:custGeom>
                <a:avLst/>
                <a:gdLst/>
                <a:ahLst/>
                <a:cxnLst/>
                <a:rect l="l" t="t" r="r" b="b"/>
                <a:pathLst>
                  <a:path w="3862" h="3644" extrusionOk="0">
                    <a:moveTo>
                      <a:pt x="1967" y="495"/>
                    </a:moveTo>
                    <a:cubicBezTo>
                      <a:pt x="2624" y="495"/>
                      <a:pt x="3226" y="995"/>
                      <a:pt x="3284" y="1685"/>
                    </a:cubicBezTo>
                    <a:cubicBezTo>
                      <a:pt x="3375" y="2415"/>
                      <a:pt x="2828" y="3053"/>
                      <a:pt x="2098" y="3144"/>
                    </a:cubicBezTo>
                    <a:cubicBezTo>
                      <a:pt x="2061" y="3148"/>
                      <a:pt x="2023" y="3149"/>
                      <a:pt x="1986" y="3149"/>
                    </a:cubicBezTo>
                    <a:cubicBezTo>
                      <a:pt x="1329" y="3149"/>
                      <a:pt x="727" y="2649"/>
                      <a:pt x="670" y="1959"/>
                    </a:cubicBezTo>
                    <a:cubicBezTo>
                      <a:pt x="578" y="1229"/>
                      <a:pt x="1126" y="591"/>
                      <a:pt x="1855" y="500"/>
                    </a:cubicBezTo>
                    <a:cubicBezTo>
                      <a:pt x="1892" y="497"/>
                      <a:pt x="1930" y="495"/>
                      <a:pt x="1967" y="495"/>
                    </a:cubicBezTo>
                    <a:close/>
                    <a:moveTo>
                      <a:pt x="1975" y="1"/>
                    </a:moveTo>
                    <a:cubicBezTo>
                      <a:pt x="1905" y="1"/>
                      <a:pt x="1835" y="5"/>
                      <a:pt x="1764" y="14"/>
                    </a:cubicBezTo>
                    <a:cubicBezTo>
                      <a:pt x="761" y="105"/>
                      <a:pt x="1" y="1017"/>
                      <a:pt x="122" y="1989"/>
                    </a:cubicBezTo>
                    <a:cubicBezTo>
                      <a:pt x="235" y="2947"/>
                      <a:pt x="1001" y="3644"/>
                      <a:pt x="1886" y="3644"/>
                    </a:cubicBezTo>
                    <a:cubicBezTo>
                      <a:pt x="1956" y="3644"/>
                      <a:pt x="2027" y="3639"/>
                      <a:pt x="2098" y="3631"/>
                    </a:cubicBezTo>
                    <a:cubicBezTo>
                      <a:pt x="3101" y="3539"/>
                      <a:pt x="3861" y="2628"/>
                      <a:pt x="3740" y="1655"/>
                    </a:cubicBezTo>
                    <a:cubicBezTo>
                      <a:pt x="3683" y="723"/>
                      <a:pt x="2892"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3112;p75">
                <a:extLst>
                  <a:ext uri="{FF2B5EF4-FFF2-40B4-BE49-F238E27FC236}">
                    <a16:creationId xmlns:a16="http://schemas.microsoft.com/office/drawing/2014/main" id="{D05BB6E4-1042-5ACC-19F1-2EFD0AB327F1}"/>
                  </a:ext>
                </a:extLst>
              </p:cNvPr>
              <p:cNvSpPr/>
              <p:nvPr/>
            </p:nvSpPr>
            <p:spPr>
              <a:xfrm>
                <a:off x="2909900" y="2006400"/>
                <a:ext cx="174025" cy="332850"/>
              </a:xfrm>
              <a:custGeom>
                <a:avLst/>
                <a:gdLst/>
                <a:ahLst/>
                <a:cxnLst/>
                <a:rect l="l" t="t" r="r" b="b"/>
                <a:pathLst>
                  <a:path w="6961" h="13314" extrusionOk="0">
                    <a:moveTo>
                      <a:pt x="882" y="0"/>
                    </a:moveTo>
                    <a:lnTo>
                      <a:pt x="0" y="92"/>
                    </a:lnTo>
                    <a:lnTo>
                      <a:pt x="0" y="244"/>
                    </a:lnTo>
                    <a:cubicBezTo>
                      <a:pt x="31" y="730"/>
                      <a:pt x="122" y="1247"/>
                      <a:pt x="152" y="1763"/>
                    </a:cubicBezTo>
                    <a:cubicBezTo>
                      <a:pt x="243" y="2554"/>
                      <a:pt x="304" y="3314"/>
                      <a:pt x="395" y="4104"/>
                    </a:cubicBezTo>
                    <a:cubicBezTo>
                      <a:pt x="456" y="4833"/>
                      <a:pt x="547" y="5593"/>
                      <a:pt x="608" y="6323"/>
                    </a:cubicBezTo>
                    <a:cubicBezTo>
                      <a:pt x="639" y="6536"/>
                      <a:pt x="639" y="6809"/>
                      <a:pt x="699" y="7052"/>
                    </a:cubicBezTo>
                    <a:cubicBezTo>
                      <a:pt x="760" y="7539"/>
                      <a:pt x="851" y="8025"/>
                      <a:pt x="1003" y="8511"/>
                    </a:cubicBezTo>
                    <a:cubicBezTo>
                      <a:pt x="1064" y="8785"/>
                      <a:pt x="1186" y="9058"/>
                      <a:pt x="1307" y="9332"/>
                    </a:cubicBezTo>
                    <a:cubicBezTo>
                      <a:pt x="1520" y="9818"/>
                      <a:pt x="1824" y="10305"/>
                      <a:pt x="2128" y="10730"/>
                    </a:cubicBezTo>
                    <a:cubicBezTo>
                      <a:pt x="2766" y="11551"/>
                      <a:pt x="3648" y="12280"/>
                      <a:pt x="4590" y="12736"/>
                    </a:cubicBezTo>
                    <a:cubicBezTo>
                      <a:pt x="5350" y="13071"/>
                      <a:pt x="6171" y="13283"/>
                      <a:pt x="6961" y="13314"/>
                    </a:cubicBezTo>
                    <a:cubicBezTo>
                      <a:pt x="6931" y="13010"/>
                      <a:pt x="6870" y="12706"/>
                      <a:pt x="6870" y="12432"/>
                    </a:cubicBezTo>
                    <a:cubicBezTo>
                      <a:pt x="6596" y="12432"/>
                      <a:pt x="6201" y="12371"/>
                      <a:pt x="5867" y="12280"/>
                    </a:cubicBezTo>
                    <a:cubicBezTo>
                      <a:pt x="4803" y="11976"/>
                      <a:pt x="3830" y="11368"/>
                      <a:pt x="3131" y="10548"/>
                    </a:cubicBezTo>
                    <a:cubicBezTo>
                      <a:pt x="2888" y="10305"/>
                      <a:pt x="2706" y="10031"/>
                      <a:pt x="2523" y="9727"/>
                    </a:cubicBezTo>
                    <a:cubicBezTo>
                      <a:pt x="2128" y="9180"/>
                      <a:pt x="1885" y="8511"/>
                      <a:pt x="1702" y="7873"/>
                    </a:cubicBezTo>
                    <a:cubicBezTo>
                      <a:pt x="1520" y="7143"/>
                      <a:pt x="1520" y="6384"/>
                      <a:pt x="1459" y="5684"/>
                    </a:cubicBezTo>
                    <a:cubicBezTo>
                      <a:pt x="1368" y="4864"/>
                      <a:pt x="1307" y="4043"/>
                      <a:pt x="1216" y="3253"/>
                    </a:cubicBezTo>
                    <a:cubicBezTo>
                      <a:pt x="1155" y="2493"/>
                      <a:pt x="1064" y="1733"/>
                      <a:pt x="1003" y="1004"/>
                    </a:cubicBezTo>
                    <a:cubicBezTo>
                      <a:pt x="943" y="639"/>
                      <a:pt x="912" y="365"/>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3113;p75">
                <a:extLst>
                  <a:ext uri="{FF2B5EF4-FFF2-40B4-BE49-F238E27FC236}">
                    <a16:creationId xmlns:a16="http://schemas.microsoft.com/office/drawing/2014/main" id="{8F081174-E625-CF3A-00FB-C5A878941FC5}"/>
                  </a:ext>
                </a:extLst>
              </p:cNvPr>
              <p:cNvSpPr/>
              <p:nvPr/>
            </p:nvSpPr>
            <p:spPr>
              <a:xfrm>
                <a:off x="2995775" y="2130450"/>
                <a:ext cx="905050" cy="1001225"/>
              </a:xfrm>
              <a:custGeom>
                <a:avLst/>
                <a:gdLst/>
                <a:ahLst/>
                <a:cxnLst/>
                <a:rect l="l" t="t" r="r" b="b"/>
                <a:pathLst>
                  <a:path w="36202" h="40049" extrusionOk="0">
                    <a:moveTo>
                      <a:pt x="27924" y="0"/>
                    </a:moveTo>
                    <a:cubicBezTo>
                      <a:pt x="27847" y="0"/>
                      <a:pt x="27769" y="8"/>
                      <a:pt x="27690" y="23"/>
                    </a:cubicBezTo>
                    <a:lnTo>
                      <a:pt x="942" y="5950"/>
                    </a:lnTo>
                    <a:cubicBezTo>
                      <a:pt x="334" y="6072"/>
                      <a:pt x="0" y="6650"/>
                      <a:pt x="122" y="7257"/>
                    </a:cubicBezTo>
                    <a:lnTo>
                      <a:pt x="7173" y="39203"/>
                    </a:lnTo>
                    <a:cubicBezTo>
                      <a:pt x="7278" y="39728"/>
                      <a:pt x="7723" y="40049"/>
                      <a:pt x="8233" y="40049"/>
                    </a:cubicBezTo>
                    <a:cubicBezTo>
                      <a:pt x="8314" y="40049"/>
                      <a:pt x="8397" y="40041"/>
                      <a:pt x="8480" y="40024"/>
                    </a:cubicBezTo>
                    <a:lnTo>
                      <a:pt x="35229" y="34097"/>
                    </a:lnTo>
                    <a:cubicBezTo>
                      <a:pt x="35837" y="34006"/>
                      <a:pt x="36201" y="33428"/>
                      <a:pt x="36049" y="32820"/>
                    </a:cubicBezTo>
                    <a:lnTo>
                      <a:pt x="28998" y="874"/>
                    </a:lnTo>
                    <a:cubicBezTo>
                      <a:pt x="28892" y="345"/>
                      <a:pt x="28440" y="0"/>
                      <a:pt x="27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3114;p75">
                <a:extLst>
                  <a:ext uri="{FF2B5EF4-FFF2-40B4-BE49-F238E27FC236}">
                    <a16:creationId xmlns:a16="http://schemas.microsoft.com/office/drawing/2014/main" id="{B7F97265-A3F9-051C-D461-35C58AD9F5B0}"/>
                  </a:ext>
                </a:extLst>
              </p:cNvPr>
              <p:cNvSpPr/>
              <p:nvPr/>
            </p:nvSpPr>
            <p:spPr>
              <a:xfrm>
                <a:off x="3235125" y="2638050"/>
                <a:ext cx="465075" cy="170625"/>
              </a:xfrm>
              <a:custGeom>
                <a:avLst/>
                <a:gdLst/>
                <a:ahLst/>
                <a:cxnLst/>
                <a:rect l="l" t="t" r="r" b="b"/>
                <a:pathLst>
                  <a:path w="18603" h="6825" extrusionOk="0">
                    <a:moveTo>
                      <a:pt x="16713" y="0"/>
                    </a:moveTo>
                    <a:cubicBezTo>
                      <a:pt x="16574" y="0"/>
                      <a:pt x="16433" y="18"/>
                      <a:pt x="16293" y="54"/>
                    </a:cubicBezTo>
                    <a:lnTo>
                      <a:pt x="1581" y="3276"/>
                    </a:lnTo>
                    <a:cubicBezTo>
                      <a:pt x="609" y="3519"/>
                      <a:pt x="1" y="4461"/>
                      <a:pt x="213" y="5404"/>
                    </a:cubicBezTo>
                    <a:cubicBezTo>
                      <a:pt x="420" y="6257"/>
                      <a:pt x="1134" y="6825"/>
                      <a:pt x="1923" y="6825"/>
                    </a:cubicBezTo>
                    <a:cubicBezTo>
                      <a:pt x="2061" y="6825"/>
                      <a:pt x="2201" y="6808"/>
                      <a:pt x="2341" y="6771"/>
                    </a:cubicBezTo>
                    <a:lnTo>
                      <a:pt x="17053" y="3549"/>
                    </a:lnTo>
                    <a:cubicBezTo>
                      <a:pt x="17995" y="3367"/>
                      <a:pt x="18603" y="2394"/>
                      <a:pt x="18420" y="1422"/>
                    </a:cubicBezTo>
                    <a:cubicBezTo>
                      <a:pt x="18239" y="568"/>
                      <a:pt x="17508" y="0"/>
                      <a:pt x="16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3115;p75">
                <a:extLst>
                  <a:ext uri="{FF2B5EF4-FFF2-40B4-BE49-F238E27FC236}">
                    <a16:creationId xmlns:a16="http://schemas.microsoft.com/office/drawing/2014/main" id="{0EA09433-F271-9F2E-BBCA-2A8EC8B6056F}"/>
                  </a:ext>
                </a:extLst>
              </p:cNvPr>
              <p:cNvSpPr/>
              <p:nvPr/>
            </p:nvSpPr>
            <p:spPr>
              <a:xfrm>
                <a:off x="3327450" y="2748550"/>
                <a:ext cx="19025" cy="17950"/>
              </a:xfrm>
              <a:custGeom>
                <a:avLst/>
                <a:gdLst/>
                <a:ahLst/>
                <a:cxnLst/>
                <a:rect l="l" t="t" r="r" b="b"/>
                <a:pathLst>
                  <a:path w="761" h="718" extrusionOk="0">
                    <a:moveTo>
                      <a:pt x="389" y="1"/>
                    </a:moveTo>
                    <a:cubicBezTo>
                      <a:pt x="361" y="1"/>
                      <a:pt x="332" y="5"/>
                      <a:pt x="304" y="14"/>
                    </a:cubicBezTo>
                    <a:cubicBezTo>
                      <a:pt x="122" y="75"/>
                      <a:pt x="0" y="257"/>
                      <a:pt x="31" y="440"/>
                    </a:cubicBezTo>
                    <a:cubicBezTo>
                      <a:pt x="85" y="603"/>
                      <a:pt x="238" y="718"/>
                      <a:pt x="400" y="718"/>
                    </a:cubicBezTo>
                    <a:cubicBezTo>
                      <a:pt x="419" y="718"/>
                      <a:pt x="438" y="716"/>
                      <a:pt x="456" y="713"/>
                    </a:cubicBezTo>
                    <a:cubicBezTo>
                      <a:pt x="639" y="683"/>
                      <a:pt x="760" y="470"/>
                      <a:pt x="730" y="288"/>
                    </a:cubicBezTo>
                    <a:cubicBezTo>
                      <a:pt x="704" y="133"/>
                      <a:pt x="548"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3116;p75">
                <a:extLst>
                  <a:ext uri="{FF2B5EF4-FFF2-40B4-BE49-F238E27FC236}">
                    <a16:creationId xmlns:a16="http://schemas.microsoft.com/office/drawing/2014/main" id="{8196A8AC-BE98-EFB2-CDAB-86C07CD7A1CE}"/>
                  </a:ext>
                </a:extLst>
              </p:cNvPr>
              <p:cNvSpPr/>
              <p:nvPr/>
            </p:nvSpPr>
            <p:spPr>
              <a:xfrm>
                <a:off x="3383675" y="2736400"/>
                <a:ext cx="19025" cy="17950"/>
              </a:xfrm>
              <a:custGeom>
                <a:avLst/>
                <a:gdLst/>
                <a:ahLst/>
                <a:cxnLst/>
                <a:rect l="l" t="t" r="r" b="b"/>
                <a:pathLst>
                  <a:path w="761" h="718" extrusionOk="0">
                    <a:moveTo>
                      <a:pt x="388" y="0"/>
                    </a:moveTo>
                    <a:cubicBezTo>
                      <a:pt x="360" y="0"/>
                      <a:pt x="333" y="5"/>
                      <a:pt x="305" y="14"/>
                    </a:cubicBezTo>
                    <a:cubicBezTo>
                      <a:pt x="92" y="44"/>
                      <a:pt x="1" y="257"/>
                      <a:pt x="31" y="439"/>
                    </a:cubicBezTo>
                    <a:cubicBezTo>
                      <a:pt x="58" y="603"/>
                      <a:pt x="232" y="718"/>
                      <a:pt x="399" y="718"/>
                    </a:cubicBezTo>
                    <a:cubicBezTo>
                      <a:pt x="419" y="718"/>
                      <a:pt x="438" y="716"/>
                      <a:pt x="457" y="713"/>
                    </a:cubicBezTo>
                    <a:cubicBezTo>
                      <a:pt x="639" y="652"/>
                      <a:pt x="761" y="470"/>
                      <a:pt x="730" y="287"/>
                    </a:cubicBezTo>
                    <a:cubicBezTo>
                      <a:pt x="679" y="133"/>
                      <a:pt x="540"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3117;p75">
                <a:extLst>
                  <a:ext uri="{FF2B5EF4-FFF2-40B4-BE49-F238E27FC236}">
                    <a16:creationId xmlns:a16="http://schemas.microsoft.com/office/drawing/2014/main" id="{07216459-AC4A-4CE3-2B6F-541154471AD8}"/>
                  </a:ext>
                </a:extLst>
              </p:cNvPr>
              <p:cNvSpPr/>
              <p:nvPr/>
            </p:nvSpPr>
            <p:spPr>
              <a:xfrm>
                <a:off x="3439900" y="2723900"/>
                <a:ext cx="19025" cy="17825"/>
              </a:xfrm>
              <a:custGeom>
                <a:avLst/>
                <a:gdLst/>
                <a:ahLst/>
                <a:cxnLst/>
                <a:rect l="l" t="t" r="r" b="b"/>
                <a:pathLst>
                  <a:path w="761" h="713" extrusionOk="0">
                    <a:moveTo>
                      <a:pt x="415" y="1"/>
                    </a:moveTo>
                    <a:cubicBezTo>
                      <a:pt x="379" y="1"/>
                      <a:pt x="342" y="9"/>
                      <a:pt x="305" y="28"/>
                    </a:cubicBezTo>
                    <a:cubicBezTo>
                      <a:pt x="92" y="58"/>
                      <a:pt x="1" y="240"/>
                      <a:pt x="31" y="453"/>
                    </a:cubicBezTo>
                    <a:cubicBezTo>
                      <a:pt x="56" y="603"/>
                      <a:pt x="184" y="712"/>
                      <a:pt x="347" y="712"/>
                    </a:cubicBezTo>
                    <a:cubicBezTo>
                      <a:pt x="382" y="712"/>
                      <a:pt x="419" y="707"/>
                      <a:pt x="457" y="696"/>
                    </a:cubicBezTo>
                    <a:cubicBezTo>
                      <a:pt x="639" y="666"/>
                      <a:pt x="761" y="483"/>
                      <a:pt x="700" y="301"/>
                    </a:cubicBezTo>
                    <a:cubicBezTo>
                      <a:pt x="676" y="132"/>
                      <a:pt x="555"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3118;p75">
                <a:extLst>
                  <a:ext uri="{FF2B5EF4-FFF2-40B4-BE49-F238E27FC236}">
                    <a16:creationId xmlns:a16="http://schemas.microsoft.com/office/drawing/2014/main" id="{F81888E4-3327-7013-5CB6-E1F72345872F}"/>
                  </a:ext>
                </a:extLst>
              </p:cNvPr>
              <p:cNvSpPr/>
              <p:nvPr/>
            </p:nvSpPr>
            <p:spPr>
              <a:xfrm>
                <a:off x="3495375" y="2711725"/>
                <a:ext cx="19025" cy="17575"/>
              </a:xfrm>
              <a:custGeom>
                <a:avLst/>
                <a:gdLst/>
                <a:ahLst/>
                <a:cxnLst/>
                <a:rect l="l" t="t" r="r" b="b"/>
                <a:pathLst>
                  <a:path w="761" h="703" extrusionOk="0">
                    <a:moveTo>
                      <a:pt x="431" y="1"/>
                    </a:moveTo>
                    <a:cubicBezTo>
                      <a:pt x="391" y="1"/>
                      <a:pt x="349" y="9"/>
                      <a:pt x="305" y="28"/>
                    </a:cubicBezTo>
                    <a:cubicBezTo>
                      <a:pt x="122" y="59"/>
                      <a:pt x="1" y="241"/>
                      <a:pt x="62" y="423"/>
                    </a:cubicBezTo>
                    <a:cubicBezTo>
                      <a:pt x="88" y="610"/>
                      <a:pt x="231" y="703"/>
                      <a:pt x="389" y="703"/>
                    </a:cubicBezTo>
                    <a:cubicBezTo>
                      <a:pt x="411" y="703"/>
                      <a:pt x="434" y="701"/>
                      <a:pt x="457" y="697"/>
                    </a:cubicBezTo>
                    <a:cubicBezTo>
                      <a:pt x="670" y="667"/>
                      <a:pt x="761" y="484"/>
                      <a:pt x="730" y="271"/>
                    </a:cubicBezTo>
                    <a:cubicBezTo>
                      <a:pt x="706" y="127"/>
                      <a:pt x="586" y="1"/>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3119;p75">
                <a:extLst>
                  <a:ext uri="{FF2B5EF4-FFF2-40B4-BE49-F238E27FC236}">
                    <a16:creationId xmlns:a16="http://schemas.microsoft.com/office/drawing/2014/main" id="{04BC0FF0-B283-EA26-00E6-47A8C88B00A6}"/>
                  </a:ext>
                </a:extLst>
              </p:cNvPr>
              <p:cNvSpPr/>
              <p:nvPr/>
            </p:nvSpPr>
            <p:spPr>
              <a:xfrm>
                <a:off x="3551625" y="2699150"/>
                <a:ext cx="19025" cy="17975"/>
              </a:xfrm>
              <a:custGeom>
                <a:avLst/>
                <a:gdLst/>
                <a:ahLst/>
                <a:cxnLst/>
                <a:rect l="l" t="t" r="r" b="b"/>
                <a:pathLst>
                  <a:path w="761" h="719" extrusionOk="0">
                    <a:moveTo>
                      <a:pt x="389" y="1"/>
                    </a:moveTo>
                    <a:cubicBezTo>
                      <a:pt x="361" y="1"/>
                      <a:pt x="332" y="5"/>
                      <a:pt x="304" y="14"/>
                    </a:cubicBezTo>
                    <a:cubicBezTo>
                      <a:pt x="122" y="75"/>
                      <a:pt x="0" y="258"/>
                      <a:pt x="31" y="440"/>
                    </a:cubicBezTo>
                    <a:cubicBezTo>
                      <a:pt x="85" y="604"/>
                      <a:pt x="237" y="718"/>
                      <a:pt x="400" y="718"/>
                    </a:cubicBezTo>
                    <a:cubicBezTo>
                      <a:pt x="418" y="718"/>
                      <a:pt x="437" y="717"/>
                      <a:pt x="456" y="714"/>
                    </a:cubicBezTo>
                    <a:cubicBezTo>
                      <a:pt x="638" y="683"/>
                      <a:pt x="760" y="470"/>
                      <a:pt x="730" y="288"/>
                    </a:cubicBezTo>
                    <a:cubicBezTo>
                      <a:pt x="704" y="134"/>
                      <a:pt x="547"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3120;p75">
                <a:extLst>
                  <a:ext uri="{FF2B5EF4-FFF2-40B4-BE49-F238E27FC236}">
                    <a16:creationId xmlns:a16="http://schemas.microsoft.com/office/drawing/2014/main" id="{6713D3F5-9E59-5D0E-47BE-AC708BEA6349}"/>
                  </a:ext>
                </a:extLst>
              </p:cNvPr>
              <p:cNvSpPr/>
              <p:nvPr/>
            </p:nvSpPr>
            <p:spPr>
              <a:xfrm>
                <a:off x="3607850" y="2687000"/>
                <a:ext cx="19025" cy="17950"/>
              </a:xfrm>
              <a:custGeom>
                <a:avLst/>
                <a:gdLst/>
                <a:ahLst/>
                <a:cxnLst/>
                <a:rect l="l" t="t" r="r" b="b"/>
                <a:pathLst>
                  <a:path w="761" h="718" extrusionOk="0">
                    <a:moveTo>
                      <a:pt x="388" y="1"/>
                    </a:moveTo>
                    <a:cubicBezTo>
                      <a:pt x="360" y="1"/>
                      <a:pt x="332" y="5"/>
                      <a:pt x="304" y="14"/>
                    </a:cubicBezTo>
                    <a:cubicBezTo>
                      <a:pt x="122" y="45"/>
                      <a:pt x="0" y="257"/>
                      <a:pt x="31" y="440"/>
                    </a:cubicBezTo>
                    <a:cubicBezTo>
                      <a:pt x="58" y="603"/>
                      <a:pt x="232" y="718"/>
                      <a:pt x="399" y="718"/>
                    </a:cubicBezTo>
                    <a:cubicBezTo>
                      <a:pt x="418" y="718"/>
                      <a:pt x="438" y="716"/>
                      <a:pt x="456" y="713"/>
                    </a:cubicBezTo>
                    <a:cubicBezTo>
                      <a:pt x="639" y="652"/>
                      <a:pt x="760" y="470"/>
                      <a:pt x="730" y="288"/>
                    </a:cubicBezTo>
                    <a:cubicBezTo>
                      <a:pt x="678" y="133"/>
                      <a:pt x="540"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3121;p75">
                <a:extLst>
                  <a:ext uri="{FF2B5EF4-FFF2-40B4-BE49-F238E27FC236}">
                    <a16:creationId xmlns:a16="http://schemas.microsoft.com/office/drawing/2014/main" id="{AD9FB2FF-1260-F3B1-8003-4A0AEBBB7C7A}"/>
                  </a:ext>
                </a:extLst>
              </p:cNvPr>
              <p:cNvSpPr/>
              <p:nvPr/>
            </p:nvSpPr>
            <p:spPr>
              <a:xfrm>
                <a:off x="3311875" y="2765525"/>
                <a:ext cx="4575" cy="8375"/>
              </a:xfrm>
              <a:custGeom>
                <a:avLst/>
                <a:gdLst/>
                <a:ahLst/>
                <a:cxnLst/>
                <a:rect l="l" t="t" r="r" b="b"/>
                <a:pathLst>
                  <a:path w="183" h="335" extrusionOk="0">
                    <a:moveTo>
                      <a:pt x="31" y="1"/>
                    </a:moveTo>
                    <a:cubicBezTo>
                      <a:pt x="1" y="1"/>
                      <a:pt x="1" y="1"/>
                      <a:pt x="1" y="31"/>
                    </a:cubicBezTo>
                    <a:lnTo>
                      <a:pt x="31" y="305"/>
                    </a:lnTo>
                    <a:cubicBezTo>
                      <a:pt x="31" y="335"/>
                      <a:pt x="31" y="335"/>
                      <a:pt x="92" y="335"/>
                    </a:cubicBezTo>
                    <a:lnTo>
                      <a:pt x="153" y="335"/>
                    </a:lnTo>
                    <a:cubicBezTo>
                      <a:pt x="183" y="335"/>
                      <a:pt x="183" y="305"/>
                      <a:pt x="153" y="305"/>
                    </a:cubicBezTo>
                    <a:lnTo>
                      <a:pt x="92" y="31"/>
                    </a:lnTo>
                    <a:cubicBezTo>
                      <a:pt x="92" y="1"/>
                      <a:pt x="92" y="1"/>
                      <a:pt x="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3122;p75">
                <a:extLst>
                  <a:ext uri="{FF2B5EF4-FFF2-40B4-BE49-F238E27FC236}">
                    <a16:creationId xmlns:a16="http://schemas.microsoft.com/office/drawing/2014/main" id="{BCA4E235-9CE4-6DFF-ED76-9A14AFD5011A}"/>
                  </a:ext>
                </a:extLst>
              </p:cNvPr>
              <p:cNvSpPr/>
              <p:nvPr/>
            </p:nvSpPr>
            <p:spPr>
              <a:xfrm>
                <a:off x="3210050" y="2525100"/>
                <a:ext cx="465850" cy="170350"/>
              </a:xfrm>
              <a:custGeom>
                <a:avLst/>
                <a:gdLst/>
                <a:ahLst/>
                <a:cxnLst/>
                <a:rect l="l" t="t" r="r" b="b"/>
                <a:pathLst>
                  <a:path w="18634" h="6814" extrusionOk="0">
                    <a:moveTo>
                      <a:pt x="16702" y="1"/>
                    </a:moveTo>
                    <a:cubicBezTo>
                      <a:pt x="16577" y="1"/>
                      <a:pt x="16450" y="14"/>
                      <a:pt x="16323" y="43"/>
                    </a:cubicBezTo>
                    <a:lnTo>
                      <a:pt x="1612" y="3265"/>
                    </a:lnTo>
                    <a:cubicBezTo>
                      <a:pt x="609" y="3508"/>
                      <a:pt x="1" y="4450"/>
                      <a:pt x="244" y="5393"/>
                    </a:cubicBezTo>
                    <a:cubicBezTo>
                      <a:pt x="425" y="6246"/>
                      <a:pt x="1157" y="6814"/>
                      <a:pt x="1951" y="6814"/>
                    </a:cubicBezTo>
                    <a:cubicBezTo>
                      <a:pt x="2090" y="6814"/>
                      <a:pt x="2231" y="6797"/>
                      <a:pt x="2371" y="6760"/>
                    </a:cubicBezTo>
                    <a:lnTo>
                      <a:pt x="17083" y="3539"/>
                    </a:lnTo>
                    <a:cubicBezTo>
                      <a:pt x="18025" y="3326"/>
                      <a:pt x="18633" y="2353"/>
                      <a:pt x="18451" y="1411"/>
                    </a:cubicBezTo>
                    <a:cubicBezTo>
                      <a:pt x="18240" y="569"/>
                      <a:pt x="17506" y="1"/>
                      <a:pt x="16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3123;p75">
                <a:extLst>
                  <a:ext uri="{FF2B5EF4-FFF2-40B4-BE49-F238E27FC236}">
                    <a16:creationId xmlns:a16="http://schemas.microsoft.com/office/drawing/2014/main" id="{05C95315-BA4E-7D71-0C61-A41A44A66DB3}"/>
                  </a:ext>
                </a:extLst>
              </p:cNvPr>
              <p:cNvSpPr/>
              <p:nvPr/>
            </p:nvSpPr>
            <p:spPr>
              <a:xfrm>
                <a:off x="3268575" y="2625600"/>
                <a:ext cx="20525" cy="19275"/>
              </a:xfrm>
              <a:custGeom>
                <a:avLst/>
                <a:gdLst/>
                <a:ahLst/>
                <a:cxnLst/>
                <a:rect l="l" t="t" r="r" b="b"/>
                <a:pathLst>
                  <a:path w="821" h="771" extrusionOk="0">
                    <a:moveTo>
                      <a:pt x="392" y="0"/>
                    </a:moveTo>
                    <a:cubicBezTo>
                      <a:pt x="372" y="0"/>
                      <a:pt x="353" y="2"/>
                      <a:pt x="334" y="5"/>
                    </a:cubicBezTo>
                    <a:cubicBezTo>
                      <a:pt x="91" y="35"/>
                      <a:pt x="0" y="278"/>
                      <a:pt x="30" y="461"/>
                    </a:cubicBezTo>
                    <a:cubicBezTo>
                      <a:pt x="57" y="674"/>
                      <a:pt x="247" y="770"/>
                      <a:pt x="417" y="770"/>
                    </a:cubicBezTo>
                    <a:cubicBezTo>
                      <a:pt x="441" y="770"/>
                      <a:pt x="464" y="768"/>
                      <a:pt x="486" y="765"/>
                    </a:cubicBezTo>
                    <a:cubicBezTo>
                      <a:pt x="699" y="734"/>
                      <a:pt x="821" y="522"/>
                      <a:pt x="790" y="309"/>
                    </a:cubicBezTo>
                    <a:cubicBezTo>
                      <a:pt x="763" y="118"/>
                      <a:pt x="564" y="0"/>
                      <a:pt x="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3124;p75">
                <a:extLst>
                  <a:ext uri="{FF2B5EF4-FFF2-40B4-BE49-F238E27FC236}">
                    <a16:creationId xmlns:a16="http://schemas.microsoft.com/office/drawing/2014/main" id="{D6F288F7-B8FE-9D45-7318-89C5EB22F681}"/>
                  </a:ext>
                </a:extLst>
              </p:cNvPr>
              <p:cNvSpPr/>
              <p:nvPr/>
            </p:nvSpPr>
            <p:spPr>
              <a:xfrm>
                <a:off x="3265525" y="2648300"/>
                <a:ext cx="38025" cy="22275"/>
              </a:xfrm>
              <a:custGeom>
                <a:avLst/>
                <a:gdLst/>
                <a:ahLst/>
                <a:cxnLst/>
                <a:rect l="l" t="t" r="r" b="b"/>
                <a:pathLst>
                  <a:path w="1521" h="891" extrusionOk="0">
                    <a:moveTo>
                      <a:pt x="735" y="1"/>
                    </a:moveTo>
                    <a:cubicBezTo>
                      <a:pt x="703" y="1"/>
                      <a:pt x="670" y="3"/>
                      <a:pt x="639" y="9"/>
                    </a:cubicBezTo>
                    <a:cubicBezTo>
                      <a:pt x="213" y="100"/>
                      <a:pt x="0" y="556"/>
                      <a:pt x="61" y="890"/>
                    </a:cubicBezTo>
                    <a:lnTo>
                      <a:pt x="1520" y="586"/>
                    </a:lnTo>
                    <a:cubicBezTo>
                      <a:pt x="1437" y="281"/>
                      <a:pt x="1075" y="1"/>
                      <a:pt x="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3125;p75">
                <a:extLst>
                  <a:ext uri="{FF2B5EF4-FFF2-40B4-BE49-F238E27FC236}">
                    <a16:creationId xmlns:a16="http://schemas.microsoft.com/office/drawing/2014/main" id="{42BF86E8-5348-8914-4AFE-E3977255F367}"/>
                  </a:ext>
                </a:extLst>
              </p:cNvPr>
              <p:cNvSpPr/>
              <p:nvPr/>
            </p:nvSpPr>
            <p:spPr>
              <a:xfrm>
                <a:off x="3330125" y="2875400"/>
                <a:ext cx="373125" cy="150625"/>
              </a:xfrm>
              <a:custGeom>
                <a:avLst/>
                <a:gdLst/>
                <a:ahLst/>
                <a:cxnLst/>
                <a:rect l="l" t="t" r="r" b="b"/>
                <a:pathLst>
                  <a:path w="14925" h="6025" extrusionOk="0">
                    <a:moveTo>
                      <a:pt x="12993" y="1"/>
                    </a:moveTo>
                    <a:cubicBezTo>
                      <a:pt x="12868" y="1"/>
                      <a:pt x="12741" y="15"/>
                      <a:pt x="12614" y="43"/>
                    </a:cubicBezTo>
                    <a:lnTo>
                      <a:pt x="1581" y="2475"/>
                    </a:lnTo>
                    <a:cubicBezTo>
                      <a:pt x="608" y="2718"/>
                      <a:pt x="0" y="3660"/>
                      <a:pt x="213" y="4603"/>
                    </a:cubicBezTo>
                    <a:cubicBezTo>
                      <a:pt x="420" y="5457"/>
                      <a:pt x="1133" y="6024"/>
                      <a:pt x="1922" y="6024"/>
                    </a:cubicBezTo>
                    <a:cubicBezTo>
                      <a:pt x="2060" y="6024"/>
                      <a:pt x="2200" y="6007"/>
                      <a:pt x="2341" y="5971"/>
                    </a:cubicBezTo>
                    <a:lnTo>
                      <a:pt x="13374" y="3539"/>
                    </a:lnTo>
                    <a:cubicBezTo>
                      <a:pt x="14316" y="3357"/>
                      <a:pt x="14924" y="2414"/>
                      <a:pt x="14742" y="1411"/>
                    </a:cubicBezTo>
                    <a:cubicBezTo>
                      <a:pt x="14532" y="570"/>
                      <a:pt x="13798" y="1"/>
                      <a:pt x="1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3126;p75">
                <a:extLst>
                  <a:ext uri="{FF2B5EF4-FFF2-40B4-BE49-F238E27FC236}">
                    <a16:creationId xmlns:a16="http://schemas.microsoft.com/office/drawing/2014/main" id="{946B5A88-A8D9-70C1-6C44-51F733276128}"/>
                  </a:ext>
                </a:extLst>
              </p:cNvPr>
              <p:cNvSpPr/>
              <p:nvPr/>
            </p:nvSpPr>
            <p:spPr>
              <a:xfrm>
                <a:off x="3417500" y="2950175"/>
                <a:ext cx="38025" cy="44100"/>
              </a:xfrm>
              <a:custGeom>
                <a:avLst/>
                <a:gdLst/>
                <a:ahLst/>
                <a:cxnLst/>
                <a:rect l="l" t="t" r="r" b="b"/>
                <a:pathLst>
                  <a:path w="1521" h="1764" extrusionOk="0">
                    <a:moveTo>
                      <a:pt x="213" y="1"/>
                    </a:moveTo>
                    <a:lnTo>
                      <a:pt x="1" y="31"/>
                    </a:lnTo>
                    <a:lnTo>
                      <a:pt x="335" y="1764"/>
                    </a:lnTo>
                    <a:lnTo>
                      <a:pt x="1520" y="1521"/>
                    </a:lnTo>
                    <a:lnTo>
                      <a:pt x="1490" y="1277"/>
                    </a:lnTo>
                    <a:lnTo>
                      <a:pt x="578" y="1460"/>
                    </a:lnTo>
                    <a:lnTo>
                      <a:pt x="2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3127;p75">
                <a:extLst>
                  <a:ext uri="{FF2B5EF4-FFF2-40B4-BE49-F238E27FC236}">
                    <a16:creationId xmlns:a16="http://schemas.microsoft.com/office/drawing/2014/main" id="{210B09B4-176F-A3EE-B72F-5C2F4A383BAF}"/>
                  </a:ext>
                </a:extLst>
              </p:cNvPr>
              <p:cNvSpPr/>
              <p:nvPr/>
            </p:nvSpPr>
            <p:spPr>
              <a:xfrm>
                <a:off x="3451700" y="2938075"/>
                <a:ext cx="50925" cy="44725"/>
              </a:xfrm>
              <a:custGeom>
                <a:avLst/>
                <a:gdLst/>
                <a:ahLst/>
                <a:cxnLst/>
                <a:rect l="l" t="t" r="r" b="b"/>
                <a:pathLst>
                  <a:path w="2037" h="1789" extrusionOk="0">
                    <a:moveTo>
                      <a:pt x="1072" y="210"/>
                    </a:moveTo>
                    <a:cubicBezTo>
                      <a:pt x="1357" y="210"/>
                      <a:pt x="1597" y="428"/>
                      <a:pt x="1672" y="728"/>
                    </a:cubicBezTo>
                    <a:cubicBezTo>
                      <a:pt x="1733" y="1123"/>
                      <a:pt x="1551" y="1457"/>
                      <a:pt x="1125" y="1549"/>
                    </a:cubicBezTo>
                    <a:cubicBezTo>
                      <a:pt x="1069" y="1563"/>
                      <a:pt x="1013" y="1570"/>
                      <a:pt x="959" y="1570"/>
                    </a:cubicBezTo>
                    <a:cubicBezTo>
                      <a:pt x="663" y="1570"/>
                      <a:pt x="412" y="1366"/>
                      <a:pt x="335" y="1032"/>
                    </a:cubicBezTo>
                    <a:cubicBezTo>
                      <a:pt x="244" y="667"/>
                      <a:pt x="487" y="302"/>
                      <a:pt x="882" y="242"/>
                    </a:cubicBezTo>
                    <a:cubicBezTo>
                      <a:pt x="947" y="220"/>
                      <a:pt x="1010" y="210"/>
                      <a:pt x="1072" y="210"/>
                    </a:cubicBezTo>
                    <a:close/>
                    <a:moveTo>
                      <a:pt x="1074" y="0"/>
                    </a:moveTo>
                    <a:cubicBezTo>
                      <a:pt x="992" y="0"/>
                      <a:pt x="908" y="10"/>
                      <a:pt x="821" y="29"/>
                    </a:cubicBezTo>
                    <a:cubicBezTo>
                      <a:pt x="304" y="120"/>
                      <a:pt x="0" y="576"/>
                      <a:pt x="122" y="1093"/>
                    </a:cubicBezTo>
                    <a:cubicBezTo>
                      <a:pt x="200" y="1506"/>
                      <a:pt x="541" y="1788"/>
                      <a:pt x="978" y="1788"/>
                    </a:cubicBezTo>
                    <a:cubicBezTo>
                      <a:pt x="1055" y="1788"/>
                      <a:pt x="1135" y="1780"/>
                      <a:pt x="1216" y="1761"/>
                    </a:cubicBezTo>
                    <a:cubicBezTo>
                      <a:pt x="1733" y="1640"/>
                      <a:pt x="2037" y="1184"/>
                      <a:pt x="1946" y="698"/>
                    </a:cubicBezTo>
                    <a:cubicBezTo>
                      <a:pt x="1843" y="263"/>
                      <a:pt x="1505" y="0"/>
                      <a:pt x="1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3128;p75">
                <a:extLst>
                  <a:ext uri="{FF2B5EF4-FFF2-40B4-BE49-F238E27FC236}">
                    <a16:creationId xmlns:a16="http://schemas.microsoft.com/office/drawing/2014/main" id="{E54120D6-A9CD-BD4F-C47D-3D044A3D0F6F}"/>
                  </a:ext>
                </a:extLst>
              </p:cNvPr>
              <p:cNvSpPr/>
              <p:nvPr/>
            </p:nvSpPr>
            <p:spPr>
              <a:xfrm>
                <a:off x="3501850" y="2925900"/>
                <a:ext cx="45625" cy="45525"/>
              </a:xfrm>
              <a:custGeom>
                <a:avLst/>
                <a:gdLst/>
                <a:ahLst/>
                <a:cxnLst/>
                <a:rect l="l" t="t" r="r" b="b"/>
                <a:pathLst>
                  <a:path w="1825" h="1821" extrusionOk="0">
                    <a:moveTo>
                      <a:pt x="1078" y="0"/>
                    </a:moveTo>
                    <a:cubicBezTo>
                      <a:pt x="994" y="0"/>
                      <a:pt x="908" y="10"/>
                      <a:pt x="821" y="30"/>
                    </a:cubicBezTo>
                    <a:cubicBezTo>
                      <a:pt x="305" y="151"/>
                      <a:pt x="1" y="607"/>
                      <a:pt x="122" y="1093"/>
                    </a:cubicBezTo>
                    <a:cubicBezTo>
                      <a:pt x="199" y="1554"/>
                      <a:pt x="556" y="1821"/>
                      <a:pt x="976" y="1821"/>
                    </a:cubicBezTo>
                    <a:cubicBezTo>
                      <a:pt x="1054" y="1821"/>
                      <a:pt x="1135" y="1812"/>
                      <a:pt x="1216" y="1792"/>
                    </a:cubicBezTo>
                    <a:cubicBezTo>
                      <a:pt x="1490" y="1762"/>
                      <a:pt x="1672" y="1640"/>
                      <a:pt x="1824" y="1458"/>
                    </a:cubicBezTo>
                    <a:lnTo>
                      <a:pt x="1672" y="759"/>
                    </a:lnTo>
                    <a:lnTo>
                      <a:pt x="1460" y="820"/>
                    </a:lnTo>
                    <a:lnTo>
                      <a:pt x="1581" y="1367"/>
                    </a:lnTo>
                    <a:cubicBezTo>
                      <a:pt x="1490" y="1488"/>
                      <a:pt x="1368" y="1519"/>
                      <a:pt x="1216" y="1580"/>
                    </a:cubicBezTo>
                    <a:cubicBezTo>
                      <a:pt x="1151" y="1594"/>
                      <a:pt x="1087" y="1601"/>
                      <a:pt x="1026" y="1601"/>
                    </a:cubicBezTo>
                    <a:cubicBezTo>
                      <a:pt x="694" y="1601"/>
                      <a:pt x="447" y="1397"/>
                      <a:pt x="396" y="1063"/>
                    </a:cubicBezTo>
                    <a:cubicBezTo>
                      <a:pt x="305" y="698"/>
                      <a:pt x="517" y="333"/>
                      <a:pt x="912" y="273"/>
                    </a:cubicBezTo>
                    <a:cubicBezTo>
                      <a:pt x="979" y="262"/>
                      <a:pt x="1042" y="254"/>
                      <a:pt x="1103" y="254"/>
                    </a:cubicBezTo>
                    <a:cubicBezTo>
                      <a:pt x="1210" y="254"/>
                      <a:pt x="1314" y="276"/>
                      <a:pt x="1429" y="333"/>
                    </a:cubicBezTo>
                    <a:lnTo>
                      <a:pt x="1551" y="151"/>
                    </a:lnTo>
                    <a:cubicBezTo>
                      <a:pt x="1426" y="47"/>
                      <a:pt x="1259" y="0"/>
                      <a:pt x="10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3129;p75">
                <a:extLst>
                  <a:ext uri="{FF2B5EF4-FFF2-40B4-BE49-F238E27FC236}">
                    <a16:creationId xmlns:a16="http://schemas.microsoft.com/office/drawing/2014/main" id="{27548DA5-7207-286F-204A-7426856665AC}"/>
                  </a:ext>
                </a:extLst>
              </p:cNvPr>
              <p:cNvSpPr/>
              <p:nvPr/>
            </p:nvSpPr>
            <p:spPr>
              <a:xfrm>
                <a:off x="3551250" y="2920550"/>
                <a:ext cx="15225" cy="43325"/>
              </a:xfrm>
              <a:custGeom>
                <a:avLst/>
                <a:gdLst/>
                <a:ahLst/>
                <a:cxnLst/>
                <a:rect l="l" t="t" r="r" b="b"/>
                <a:pathLst>
                  <a:path w="609" h="1733" extrusionOk="0">
                    <a:moveTo>
                      <a:pt x="243" y="0"/>
                    </a:moveTo>
                    <a:lnTo>
                      <a:pt x="0" y="31"/>
                    </a:lnTo>
                    <a:lnTo>
                      <a:pt x="395" y="1733"/>
                    </a:lnTo>
                    <a:lnTo>
                      <a:pt x="608" y="1702"/>
                    </a:lnTo>
                    <a:lnTo>
                      <a:pt x="2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3130;p75">
                <a:extLst>
                  <a:ext uri="{FF2B5EF4-FFF2-40B4-BE49-F238E27FC236}">
                    <a16:creationId xmlns:a16="http://schemas.microsoft.com/office/drawing/2014/main" id="{11C87632-46E4-DED8-55EA-178ACF38C6EB}"/>
                  </a:ext>
                </a:extLst>
              </p:cNvPr>
              <p:cNvSpPr/>
              <p:nvPr/>
            </p:nvSpPr>
            <p:spPr>
              <a:xfrm>
                <a:off x="3570250" y="2909150"/>
                <a:ext cx="45600" cy="49425"/>
              </a:xfrm>
              <a:custGeom>
                <a:avLst/>
                <a:gdLst/>
                <a:ahLst/>
                <a:cxnLst/>
                <a:rect l="l" t="t" r="r" b="b"/>
                <a:pathLst>
                  <a:path w="1824" h="1977" extrusionOk="0">
                    <a:moveTo>
                      <a:pt x="1459" y="0"/>
                    </a:moveTo>
                    <a:lnTo>
                      <a:pt x="1216" y="31"/>
                    </a:lnTo>
                    <a:lnTo>
                      <a:pt x="1490" y="1277"/>
                    </a:lnTo>
                    <a:lnTo>
                      <a:pt x="183" y="213"/>
                    </a:lnTo>
                    <a:lnTo>
                      <a:pt x="0" y="274"/>
                    </a:lnTo>
                    <a:lnTo>
                      <a:pt x="395" y="1976"/>
                    </a:lnTo>
                    <a:lnTo>
                      <a:pt x="608" y="1946"/>
                    </a:lnTo>
                    <a:lnTo>
                      <a:pt x="335" y="669"/>
                    </a:lnTo>
                    <a:lnTo>
                      <a:pt x="1642" y="1733"/>
                    </a:lnTo>
                    <a:lnTo>
                      <a:pt x="1824" y="1703"/>
                    </a:lnTo>
                    <a:lnTo>
                      <a:pt x="14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3131;p75">
                <a:extLst>
                  <a:ext uri="{FF2B5EF4-FFF2-40B4-BE49-F238E27FC236}">
                    <a16:creationId xmlns:a16="http://schemas.microsoft.com/office/drawing/2014/main" id="{A9434EA8-B829-27A9-E94A-5FFBCE1A7D0D}"/>
                  </a:ext>
                </a:extLst>
              </p:cNvPr>
              <p:cNvSpPr/>
              <p:nvPr/>
            </p:nvSpPr>
            <p:spPr>
              <a:xfrm>
                <a:off x="3263250" y="2276950"/>
                <a:ext cx="273575" cy="267400"/>
              </a:xfrm>
              <a:custGeom>
                <a:avLst/>
                <a:gdLst/>
                <a:ahLst/>
                <a:cxnLst/>
                <a:rect l="l" t="t" r="r" b="b"/>
                <a:pathLst>
                  <a:path w="10943" h="10696" extrusionOk="0">
                    <a:moveTo>
                      <a:pt x="8013" y="1"/>
                    </a:moveTo>
                    <a:cubicBezTo>
                      <a:pt x="7917" y="1"/>
                      <a:pt x="7819" y="10"/>
                      <a:pt x="7721" y="30"/>
                    </a:cubicBezTo>
                    <a:lnTo>
                      <a:pt x="1216" y="1428"/>
                    </a:lnTo>
                    <a:cubicBezTo>
                      <a:pt x="456" y="1610"/>
                      <a:pt x="0" y="2340"/>
                      <a:pt x="152" y="3100"/>
                    </a:cubicBezTo>
                    <a:lnTo>
                      <a:pt x="1581" y="9574"/>
                    </a:lnTo>
                    <a:cubicBezTo>
                      <a:pt x="1741" y="10240"/>
                      <a:pt x="2321" y="10696"/>
                      <a:pt x="2974" y="10696"/>
                    </a:cubicBezTo>
                    <a:cubicBezTo>
                      <a:pt x="3066" y="10696"/>
                      <a:pt x="3159" y="10687"/>
                      <a:pt x="3253" y="10668"/>
                    </a:cubicBezTo>
                    <a:lnTo>
                      <a:pt x="9727" y="9240"/>
                    </a:lnTo>
                    <a:cubicBezTo>
                      <a:pt x="10487" y="9088"/>
                      <a:pt x="10943" y="8328"/>
                      <a:pt x="10791" y="7568"/>
                    </a:cubicBezTo>
                    <a:lnTo>
                      <a:pt x="9393" y="1094"/>
                    </a:lnTo>
                    <a:cubicBezTo>
                      <a:pt x="9234" y="432"/>
                      <a:pt x="8660" y="1"/>
                      <a:pt x="80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3132;p75">
                <a:extLst>
                  <a:ext uri="{FF2B5EF4-FFF2-40B4-BE49-F238E27FC236}">
                    <a16:creationId xmlns:a16="http://schemas.microsoft.com/office/drawing/2014/main" id="{2F82BC09-7F0C-221E-3A3C-E6ABC367C8B7}"/>
                  </a:ext>
                </a:extLst>
              </p:cNvPr>
              <p:cNvSpPr/>
              <p:nvPr/>
            </p:nvSpPr>
            <p:spPr>
              <a:xfrm>
                <a:off x="3333150" y="2399850"/>
                <a:ext cx="168575" cy="124600"/>
              </a:xfrm>
              <a:custGeom>
                <a:avLst/>
                <a:gdLst/>
                <a:ahLst/>
                <a:cxnLst/>
                <a:rect l="l" t="t" r="r" b="b"/>
                <a:pathLst>
                  <a:path w="6743" h="4984" extrusionOk="0">
                    <a:moveTo>
                      <a:pt x="3330" y="0"/>
                    </a:moveTo>
                    <a:cubicBezTo>
                      <a:pt x="3089" y="0"/>
                      <a:pt x="2848" y="23"/>
                      <a:pt x="2615" y="68"/>
                    </a:cubicBezTo>
                    <a:cubicBezTo>
                      <a:pt x="1672" y="311"/>
                      <a:pt x="700" y="980"/>
                      <a:pt x="305" y="1861"/>
                    </a:cubicBezTo>
                    <a:cubicBezTo>
                      <a:pt x="1" y="2500"/>
                      <a:pt x="61" y="3260"/>
                      <a:pt x="244" y="4080"/>
                    </a:cubicBezTo>
                    <a:cubicBezTo>
                      <a:pt x="381" y="4713"/>
                      <a:pt x="1223" y="4983"/>
                      <a:pt x="2246" y="4983"/>
                    </a:cubicBezTo>
                    <a:cubicBezTo>
                      <a:pt x="4174" y="4983"/>
                      <a:pt x="6742" y="4023"/>
                      <a:pt x="6445" y="2713"/>
                    </a:cubicBezTo>
                    <a:cubicBezTo>
                      <a:pt x="6262" y="1861"/>
                      <a:pt x="5958" y="1102"/>
                      <a:pt x="5350" y="646"/>
                    </a:cubicBezTo>
                    <a:cubicBezTo>
                      <a:pt x="4801" y="211"/>
                      <a:pt x="4063" y="0"/>
                      <a:pt x="3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3133;p75">
                <a:extLst>
                  <a:ext uri="{FF2B5EF4-FFF2-40B4-BE49-F238E27FC236}">
                    <a16:creationId xmlns:a16="http://schemas.microsoft.com/office/drawing/2014/main" id="{1E1B484A-A343-97FC-9CC1-20EFC36C2FF3}"/>
                  </a:ext>
                </a:extLst>
              </p:cNvPr>
              <p:cNvSpPr/>
              <p:nvPr/>
            </p:nvSpPr>
            <p:spPr>
              <a:xfrm>
                <a:off x="3331625" y="2401550"/>
                <a:ext cx="92750" cy="122875"/>
              </a:xfrm>
              <a:custGeom>
                <a:avLst/>
                <a:gdLst/>
                <a:ahLst/>
                <a:cxnLst/>
                <a:rect l="l" t="t" r="r" b="b"/>
                <a:pathLst>
                  <a:path w="3710" h="4915" extrusionOk="0">
                    <a:moveTo>
                      <a:pt x="2676" y="0"/>
                    </a:moveTo>
                    <a:cubicBezTo>
                      <a:pt x="1673" y="243"/>
                      <a:pt x="730" y="912"/>
                      <a:pt x="305" y="1793"/>
                    </a:cubicBezTo>
                    <a:cubicBezTo>
                      <a:pt x="1" y="2493"/>
                      <a:pt x="92" y="3192"/>
                      <a:pt x="274" y="4012"/>
                    </a:cubicBezTo>
                    <a:cubicBezTo>
                      <a:pt x="402" y="4648"/>
                      <a:pt x="1253" y="4915"/>
                      <a:pt x="2292" y="4915"/>
                    </a:cubicBezTo>
                    <a:cubicBezTo>
                      <a:pt x="2744" y="4915"/>
                      <a:pt x="3231" y="4864"/>
                      <a:pt x="3709" y="4772"/>
                    </a:cubicBezTo>
                    <a:lnTo>
                      <a:pt x="2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3134;p75">
                <a:extLst>
                  <a:ext uri="{FF2B5EF4-FFF2-40B4-BE49-F238E27FC236}">
                    <a16:creationId xmlns:a16="http://schemas.microsoft.com/office/drawing/2014/main" id="{59FD8461-30BC-442C-415D-769F5C4EAB9E}"/>
                  </a:ext>
                </a:extLst>
              </p:cNvPr>
              <p:cNvSpPr/>
              <p:nvPr/>
            </p:nvSpPr>
            <p:spPr>
              <a:xfrm>
                <a:off x="3345325" y="2318375"/>
                <a:ext cx="87400" cy="84325"/>
              </a:xfrm>
              <a:custGeom>
                <a:avLst/>
                <a:gdLst/>
                <a:ahLst/>
                <a:cxnLst/>
                <a:rect l="l" t="t" r="r" b="b"/>
                <a:pathLst>
                  <a:path w="3496" h="3373" extrusionOk="0">
                    <a:moveTo>
                      <a:pt x="1736" y="0"/>
                    </a:moveTo>
                    <a:cubicBezTo>
                      <a:pt x="1615" y="0"/>
                      <a:pt x="1492" y="14"/>
                      <a:pt x="1368" y="44"/>
                    </a:cubicBezTo>
                    <a:cubicBezTo>
                      <a:pt x="517" y="196"/>
                      <a:pt x="0" y="1047"/>
                      <a:pt x="182" y="1959"/>
                    </a:cubicBezTo>
                    <a:cubicBezTo>
                      <a:pt x="391" y="2844"/>
                      <a:pt x="1045" y="3373"/>
                      <a:pt x="1763" y="3373"/>
                    </a:cubicBezTo>
                    <a:cubicBezTo>
                      <a:pt x="1883" y="3373"/>
                      <a:pt x="2005" y="3358"/>
                      <a:pt x="2128" y="3327"/>
                    </a:cubicBezTo>
                    <a:cubicBezTo>
                      <a:pt x="3009" y="3145"/>
                      <a:pt x="3496" y="2203"/>
                      <a:pt x="3313" y="1291"/>
                    </a:cubicBezTo>
                    <a:cubicBezTo>
                      <a:pt x="3130" y="533"/>
                      <a:pt x="2476" y="0"/>
                      <a:pt x="17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3135;p75">
                <a:extLst>
                  <a:ext uri="{FF2B5EF4-FFF2-40B4-BE49-F238E27FC236}">
                    <a16:creationId xmlns:a16="http://schemas.microsoft.com/office/drawing/2014/main" id="{63B52F0E-ED87-E47A-E1E2-7EF630C636D3}"/>
                  </a:ext>
                </a:extLst>
              </p:cNvPr>
              <p:cNvSpPr/>
              <p:nvPr/>
            </p:nvSpPr>
            <p:spPr>
              <a:xfrm>
                <a:off x="3345325" y="2319475"/>
                <a:ext cx="53200" cy="84000"/>
              </a:xfrm>
              <a:custGeom>
                <a:avLst/>
                <a:gdLst/>
                <a:ahLst/>
                <a:cxnLst/>
                <a:rect l="l" t="t" r="r" b="b"/>
                <a:pathLst>
                  <a:path w="2128" h="3360" extrusionOk="0">
                    <a:moveTo>
                      <a:pt x="1398" y="0"/>
                    </a:moveTo>
                    <a:cubicBezTo>
                      <a:pt x="517" y="183"/>
                      <a:pt x="0" y="1064"/>
                      <a:pt x="182" y="1976"/>
                    </a:cubicBezTo>
                    <a:cubicBezTo>
                      <a:pt x="391" y="2835"/>
                      <a:pt x="1022" y="3359"/>
                      <a:pt x="1752" y="3359"/>
                    </a:cubicBezTo>
                    <a:cubicBezTo>
                      <a:pt x="1875" y="3359"/>
                      <a:pt x="2001" y="3344"/>
                      <a:pt x="2128" y="3314"/>
                    </a:cubicBezTo>
                    <a:lnTo>
                      <a:pt x="1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3136;p75">
                <a:extLst>
                  <a:ext uri="{FF2B5EF4-FFF2-40B4-BE49-F238E27FC236}">
                    <a16:creationId xmlns:a16="http://schemas.microsoft.com/office/drawing/2014/main" id="{802CDFD2-2E53-9715-1C75-6C0AEAD2E066}"/>
                  </a:ext>
                </a:extLst>
              </p:cNvPr>
              <p:cNvSpPr/>
              <p:nvPr/>
            </p:nvSpPr>
            <p:spPr>
              <a:xfrm>
                <a:off x="3321000" y="2306600"/>
                <a:ext cx="101850" cy="51725"/>
              </a:xfrm>
              <a:custGeom>
                <a:avLst/>
                <a:gdLst/>
                <a:ahLst/>
                <a:cxnLst/>
                <a:rect l="l" t="t" r="r" b="b"/>
                <a:pathLst>
                  <a:path w="4074" h="2069" extrusionOk="0">
                    <a:moveTo>
                      <a:pt x="2934" y="1"/>
                    </a:moveTo>
                    <a:cubicBezTo>
                      <a:pt x="2356" y="1"/>
                      <a:pt x="1749" y="1043"/>
                      <a:pt x="821" y="1154"/>
                    </a:cubicBezTo>
                    <a:cubicBezTo>
                      <a:pt x="0" y="1300"/>
                      <a:pt x="763" y="2069"/>
                      <a:pt x="1636" y="2069"/>
                    </a:cubicBezTo>
                    <a:cubicBezTo>
                      <a:pt x="1668" y="2069"/>
                      <a:pt x="1700" y="2068"/>
                      <a:pt x="1733" y="2066"/>
                    </a:cubicBezTo>
                    <a:cubicBezTo>
                      <a:pt x="2614" y="1974"/>
                      <a:pt x="4073" y="1336"/>
                      <a:pt x="3587" y="546"/>
                    </a:cubicBezTo>
                    <a:cubicBezTo>
                      <a:pt x="3363" y="148"/>
                      <a:pt x="3150" y="1"/>
                      <a:pt x="2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3137;p75">
                <a:extLst>
                  <a:ext uri="{FF2B5EF4-FFF2-40B4-BE49-F238E27FC236}">
                    <a16:creationId xmlns:a16="http://schemas.microsoft.com/office/drawing/2014/main" id="{0887EE57-BA26-9D4D-EB58-43CF46CBE482}"/>
                  </a:ext>
                </a:extLst>
              </p:cNvPr>
              <p:cNvSpPr/>
              <p:nvPr/>
            </p:nvSpPr>
            <p:spPr>
              <a:xfrm>
                <a:off x="3322800" y="2313400"/>
                <a:ext cx="65100" cy="45775"/>
              </a:xfrm>
              <a:custGeom>
                <a:avLst/>
                <a:gdLst/>
                <a:ahLst/>
                <a:cxnLst/>
                <a:rect l="l" t="t" r="r" b="b"/>
                <a:pathLst>
                  <a:path w="2604" h="1831" extrusionOk="0">
                    <a:moveTo>
                      <a:pt x="2269" y="0"/>
                    </a:moveTo>
                    <a:cubicBezTo>
                      <a:pt x="1843" y="304"/>
                      <a:pt x="1387" y="791"/>
                      <a:pt x="779" y="912"/>
                    </a:cubicBezTo>
                    <a:cubicBezTo>
                      <a:pt x="0" y="1056"/>
                      <a:pt x="701" y="1831"/>
                      <a:pt x="1554" y="1831"/>
                    </a:cubicBezTo>
                    <a:cubicBezTo>
                      <a:pt x="1599" y="1831"/>
                      <a:pt x="1645" y="1829"/>
                      <a:pt x="1691" y="1824"/>
                    </a:cubicBezTo>
                    <a:cubicBezTo>
                      <a:pt x="1965" y="1794"/>
                      <a:pt x="2299" y="1702"/>
                      <a:pt x="2603" y="1611"/>
                    </a:cubicBezTo>
                    <a:lnTo>
                      <a:pt x="2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3138;p75">
                <a:extLst>
                  <a:ext uri="{FF2B5EF4-FFF2-40B4-BE49-F238E27FC236}">
                    <a16:creationId xmlns:a16="http://schemas.microsoft.com/office/drawing/2014/main" id="{C54CBD81-732F-8839-CBC1-04B1AC3B15D2}"/>
                  </a:ext>
                </a:extLst>
              </p:cNvPr>
              <p:cNvSpPr/>
              <p:nvPr/>
            </p:nvSpPr>
            <p:spPr>
              <a:xfrm>
                <a:off x="3259450" y="2752025"/>
                <a:ext cx="465825" cy="170650"/>
              </a:xfrm>
              <a:custGeom>
                <a:avLst/>
                <a:gdLst/>
                <a:ahLst/>
                <a:cxnLst/>
                <a:rect l="l" t="t" r="r" b="b"/>
                <a:pathLst>
                  <a:path w="18633" h="6826" extrusionOk="0">
                    <a:moveTo>
                      <a:pt x="16741" y="1"/>
                    </a:moveTo>
                    <a:cubicBezTo>
                      <a:pt x="16603" y="1"/>
                      <a:pt x="16463" y="18"/>
                      <a:pt x="16323" y="54"/>
                    </a:cubicBezTo>
                    <a:lnTo>
                      <a:pt x="1611" y="3276"/>
                    </a:lnTo>
                    <a:cubicBezTo>
                      <a:pt x="608" y="3519"/>
                      <a:pt x="0" y="4462"/>
                      <a:pt x="243" y="5404"/>
                    </a:cubicBezTo>
                    <a:cubicBezTo>
                      <a:pt x="425" y="6258"/>
                      <a:pt x="1156" y="6825"/>
                      <a:pt x="1951" y="6825"/>
                    </a:cubicBezTo>
                    <a:cubicBezTo>
                      <a:pt x="2090" y="6825"/>
                      <a:pt x="2231" y="6808"/>
                      <a:pt x="2371" y="6772"/>
                    </a:cubicBezTo>
                    <a:lnTo>
                      <a:pt x="17083" y="3550"/>
                    </a:lnTo>
                    <a:cubicBezTo>
                      <a:pt x="18025" y="3367"/>
                      <a:pt x="18633" y="2395"/>
                      <a:pt x="18451" y="1422"/>
                    </a:cubicBezTo>
                    <a:cubicBezTo>
                      <a:pt x="18244" y="568"/>
                      <a:pt x="17530" y="1"/>
                      <a:pt x="167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3139;p75">
                <a:extLst>
                  <a:ext uri="{FF2B5EF4-FFF2-40B4-BE49-F238E27FC236}">
                    <a16:creationId xmlns:a16="http://schemas.microsoft.com/office/drawing/2014/main" id="{3B0460F7-FD4F-8C7B-4F37-B16D4D247F59}"/>
                  </a:ext>
                </a:extLst>
              </p:cNvPr>
              <p:cNvSpPr/>
              <p:nvPr/>
            </p:nvSpPr>
            <p:spPr>
              <a:xfrm>
                <a:off x="3338475" y="2846825"/>
                <a:ext cx="43350" cy="39550"/>
              </a:xfrm>
              <a:custGeom>
                <a:avLst/>
                <a:gdLst/>
                <a:ahLst/>
                <a:cxnLst/>
                <a:rect l="l" t="t" r="r" b="b"/>
                <a:pathLst>
                  <a:path w="1734" h="1582" extrusionOk="0">
                    <a:moveTo>
                      <a:pt x="1733" y="1"/>
                    </a:moveTo>
                    <a:lnTo>
                      <a:pt x="1520" y="31"/>
                    </a:lnTo>
                    <a:lnTo>
                      <a:pt x="1459" y="1095"/>
                    </a:lnTo>
                    <a:lnTo>
                      <a:pt x="973" y="153"/>
                    </a:lnTo>
                    <a:lnTo>
                      <a:pt x="730" y="214"/>
                    </a:lnTo>
                    <a:lnTo>
                      <a:pt x="700" y="1247"/>
                    </a:lnTo>
                    <a:lnTo>
                      <a:pt x="213" y="305"/>
                    </a:lnTo>
                    <a:lnTo>
                      <a:pt x="0" y="366"/>
                    </a:lnTo>
                    <a:lnTo>
                      <a:pt x="608" y="1582"/>
                    </a:lnTo>
                    <a:lnTo>
                      <a:pt x="852" y="1521"/>
                    </a:lnTo>
                    <a:lnTo>
                      <a:pt x="912" y="396"/>
                    </a:lnTo>
                    <a:lnTo>
                      <a:pt x="1399" y="1399"/>
                    </a:lnTo>
                    <a:lnTo>
                      <a:pt x="1672" y="1338"/>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3140;p75">
                <a:extLst>
                  <a:ext uri="{FF2B5EF4-FFF2-40B4-BE49-F238E27FC236}">
                    <a16:creationId xmlns:a16="http://schemas.microsoft.com/office/drawing/2014/main" id="{9AD3FD70-B7E3-9C0F-D249-81366475F285}"/>
                  </a:ext>
                </a:extLst>
              </p:cNvPr>
              <p:cNvSpPr/>
              <p:nvPr/>
            </p:nvSpPr>
            <p:spPr>
              <a:xfrm>
                <a:off x="3389375" y="2840750"/>
                <a:ext cx="19800" cy="36500"/>
              </a:xfrm>
              <a:custGeom>
                <a:avLst/>
                <a:gdLst/>
                <a:ahLst/>
                <a:cxnLst/>
                <a:rect l="l" t="t" r="r" b="b"/>
                <a:pathLst>
                  <a:path w="792" h="1460" extrusionOk="0">
                    <a:moveTo>
                      <a:pt x="639" y="1"/>
                    </a:moveTo>
                    <a:cubicBezTo>
                      <a:pt x="518" y="31"/>
                      <a:pt x="457" y="62"/>
                      <a:pt x="396" y="122"/>
                    </a:cubicBezTo>
                    <a:cubicBezTo>
                      <a:pt x="335" y="153"/>
                      <a:pt x="275" y="244"/>
                      <a:pt x="244" y="335"/>
                    </a:cubicBezTo>
                    <a:lnTo>
                      <a:pt x="214" y="122"/>
                    </a:lnTo>
                    <a:lnTo>
                      <a:pt x="1" y="183"/>
                    </a:lnTo>
                    <a:lnTo>
                      <a:pt x="275" y="1460"/>
                    </a:lnTo>
                    <a:lnTo>
                      <a:pt x="487" y="1399"/>
                    </a:lnTo>
                    <a:lnTo>
                      <a:pt x="335" y="730"/>
                    </a:lnTo>
                    <a:cubicBezTo>
                      <a:pt x="305" y="578"/>
                      <a:pt x="305" y="457"/>
                      <a:pt x="366" y="366"/>
                    </a:cubicBezTo>
                    <a:cubicBezTo>
                      <a:pt x="396" y="274"/>
                      <a:pt x="487" y="214"/>
                      <a:pt x="609" y="214"/>
                    </a:cubicBezTo>
                    <a:cubicBezTo>
                      <a:pt x="639" y="183"/>
                      <a:pt x="670" y="183"/>
                      <a:pt x="700" y="183"/>
                    </a:cubicBezTo>
                    <a:cubicBezTo>
                      <a:pt x="730" y="183"/>
                      <a:pt x="761" y="183"/>
                      <a:pt x="791" y="214"/>
                    </a:cubicBezTo>
                    <a:lnTo>
                      <a:pt x="7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3141;p75">
                <a:extLst>
                  <a:ext uri="{FF2B5EF4-FFF2-40B4-BE49-F238E27FC236}">
                    <a16:creationId xmlns:a16="http://schemas.microsoft.com/office/drawing/2014/main" id="{0449A9FC-094C-79B9-5AB0-43F8773B3D9A}"/>
                  </a:ext>
                </a:extLst>
              </p:cNvPr>
              <p:cNvSpPr/>
              <p:nvPr/>
            </p:nvSpPr>
            <p:spPr>
              <a:xfrm>
                <a:off x="3412175" y="2836175"/>
                <a:ext cx="31950" cy="34525"/>
              </a:xfrm>
              <a:custGeom>
                <a:avLst/>
                <a:gdLst/>
                <a:ahLst/>
                <a:cxnLst/>
                <a:rect l="l" t="t" r="r" b="b"/>
                <a:pathLst>
                  <a:path w="1278" h="1381" extrusionOk="0">
                    <a:moveTo>
                      <a:pt x="518" y="184"/>
                    </a:moveTo>
                    <a:cubicBezTo>
                      <a:pt x="639" y="184"/>
                      <a:pt x="730" y="184"/>
                      <a:pt x="822" y="275"/>
                    </a:cubicBezTo>
                    <a:cubicBezTo>
                      <a:pt x="913" y="336"/>
                      <a:pt x="974" y="457"/>
                      <a:pt x="1004" y="609"/>
                    </a:cubicBezTo>
                    <a:cubicBezTo>
                      <a:pt x="1034" y="761"/>
                      <a:pt x="1034" y="883"/>
                      <a:pt x="974" y="1004"/>
                    </a:cubicBezTo>
                    <a:cubicBezTo>
                      <a:pt x="943" y="1096"/>
                      <a:pt x="852" y="1156"/>
                      <a:pt x="730" y="1187"/>
                    </a:cubicBezTo>
                    <a:cubicBezTo>
                      <a:pt x="708" y="1194"/>
                      <a:pt x="683" y="1198"/>
                      <a:pt x="658" y="1198"/>
                    </a:cubicBezTo>
                    <a:cubicBezTo>
                      <a:pt x="582" y="1198"/>
                      <a:pt x="502" y="1164"/>
                      <a:pt x="457" y="1096"/>
                    </a:cubicBezTo>
                    <a:cubicBezTo>
                      <a:pt x="366" y="1035"/>
                      <a:pt x="305" y="913"/>
                      <a:pt x="274" y="761"/>
                    </a:cubicBezTo>
                    <a:cubicBezTo>
                      <a:pt x="244" y="609"/>
                      <a:pt x="244" y="488"/>
                      <a:pt x="305" y="397"/>
                    </a:cubicBezTo>
                    <a:cubicBezTo>
                      <a:pt x="335" y="275"/>
                      <a:pt x="426" y="214"/>
                      <a:pt x="518" y="184"/>
                    </a:cubicBezTo>
                    <a:close/>
                    <a:moveTo>
                      <a:pt x="671" y="0"/>
                    </a:moveTo>
                    <a:cubicBezTo>
                      <a:pt x="613" y="0"/>
                      <a:pt x="552" y="10"/>
                      <a:pt x="487" y="32"/>
                    </a:cubicBezTo>
                    <a:cubicBezTo>
                      <a:pt x="305" y="62"/>
                      <a:pt x="183" y="153"/>
                      <a:pt x="92" y="275"/>
                    </a:cubicBezTo>
                    <a:cubicBezTo>
                      <a:pt x="31" y="427"/>
                      <a:pt x="1" y="609"/>
                      <a:pt x="62" y="822"/>
                    </a:cubicBezTo>
                    <a:cubicBezTo>
                      <a:pt x="92" y="1035"/>
                      <a:pt x="183" y="1187"/>
                      <a:pt x="305" y="1278"/>
                    </a:cubicBezTo>
                    <a:cubicBezTo>
                      <a:pt x="396" y="1346"/>
                      <a:pt x="521" y="1381"/>
                      <a:pt x="655" y="1381"/>
                    </a:cubicBezTo>
                    <a:cubicBezTo>
                      <a:pt x="700" y="1381"/>
                      <a:pt x="746" y="1377"/>
                      <a:pt x="791" y="1369"/>
                    </a:cubicBezTo>
                    <a:cubicBezTo>
                      <a:pt x="974" y="1308"/>
                      <a:pt x="1095" y="1217"/>
                      <a:pt x="1186" y="1096"/>
                    </a:cubicBezTo>
                    <a:cubicBezTo>
                      <a:pt x="1247" y="944"/>
                      <a:pt x="1277" y="761"/>
                      <a:pt x="1217" y="549"/>
                    </a:cubicBezTo>
                    <a:cubicBezTo>
                      <a:pt x="1186" y="366"/>
                      <a:pt x="1095" y="184"/>
                      <a:pt x="974" y="93"/>
                    </a:cubicBezTo>
                    <a:cubicBezTo>
                      <a:pt x="875" y="34"/>
                      <a:pt x="777" y="0"/>
                      <a:pt x="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3142;p75">
                <a:extLst>
                  <a:ext uri="{FF2B5EF4-FFF2-40B4-BE49-F238E27FC236}">
                    <a16:creationId xmlns:a16="http://schemas.microsoft.com/office/drawing/2014/main" id="{46ED678D-274D-5C5A-1398-EC38A5B9FB77}"/>
                  </a:ext>
                </a:extLst>
              </p:cNvPr>
              <p:cNvSpPr/>
              <p:nvPr/>
            </p:nvSpPr>
            <p:spPr>
              <a:xfrm>
                <a:off x="3447900" y="2827800"/>
                <a:ext cx="33450" cy="36550"/>
              </a:xfrm>
              <a:custGeom>
                <a:avLst/>
                <a:gdLst/>
                <a:ahLst/>
                <a:cxnLst/>
                <a:rect l="l" t="t" r="r" b="b"/>
                <a:pathLst>
                  <a:path w="1338" h="1462" extrusionOk="0">
                    <a:moveTo>
                      <a:pt x="758" y="1"/>
                    </a:moveTo>
                    <a:cubicBezTo>
                      <a:pt x="712" y="1"/>
                      <a:pt x="662" y="11"/>
                      <a:pt x="608" y="32"/>
                    </a:cubicBezTo>
                    <a:cubicBezTo>
                      <a:pt x="517" y="32"/>
                      <a:pt x="456" y="63"/>
                      <a:pt x="396" y="124"/>
                    </a:cubicBezTo>
                    <a:cubicBezTo>
                      <a:pt x="335" y="184"/>
                      <a:pt x="274" y="245"/>
                      <a:pt x="244" y="336"/>
                    </a:cubicBezTo>
                    <a:lnTo>
                      <a:pt x="213" y="124"/>
                    </a:lnTo>
                    <a:lnTo>
                      <a:pt x="0" y="184"/>
                    </a:lnTo>
                    <a:lnTo>
                      <a:pt x="274" y="1461"/>
                    </a:lnTo>
                    <a:lnTo>
                      <a:pt x="487" y="1431"/>
                    </a:lnTo>
                    <a:lnTo>
                      <a:pt x="335" y="701"/>
                    </a:lnTo>
                    <a:cubicBezTo>
                      <a:pt x="304" y="580"/>
                      <a:pt x="304" y="458"/>
                      <a:pt x="365" y="367"/>
                    </a:cubicBezTo>
                    <a:cubicBezTo>
                      <a:pt x="426" y="276"/>
                      <a:pt x="487" y="245"/>
                      <a:pt x="608" y="215"/>
                    </a:cubicBezTo>
                    <a:cubicBezTo>
                      <a:pt x="635" y="206"/>
                      <a:pt x="662" y="202"/>
                      <a:pt x="688" y="202"/>
                    </a:cubicBezTo>
                    <a:cubicBezTo>
                      <a:pt x="750" y="202"/>
                      <a:pt x="809" y="224"/>
                      <a:pt x="852" y="245"/>
                    </a:cubicBezTo>
                    <a:cubicBezTo>
                      <a:pt x="912" y="306"/>
                      <a:pt x="943" y="397"/>
                      <a:pt x="973" y="519"/>
                    </a:cubicBezTo>
                    <a:lnTo>
                      <a:pt x="1125" y="1279"/>
                    </a:lnTo>
                    <a:lnTo>
                      <a:pt x="1338" y="1218"/>
                    </a:lnTo>
                    <a:lnTo>
                      <a:pt x="1186" y="458"/>
                    </a:lnTo>
                    <a:cubicBezTo>
                      <a:pt x="1125" y="276"/>
                      <a:pt x="1064" y="154"/>
                      <a:pt x="973" y="93"/>
                    </a:cubicBezTo>
                    <a:cubicBezTo>
                      <a:pt x="914" y="34"/>
                      <a:pt x="84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3143;p75">
                <a:extLst>
                  <a:ext uri="{FF2B5EF4-FFF2-40B4-BE49-F238E27FC236}">
                    <a16:creationId xmlns:a16="http://schemas.microsoft.com/office/drawing/2014/main" id="{3854E130-7447-B39C-D4A3-D84D03C8292C}"/>
                  </a:ext>
                </a:extLst>
              </p:cNvPr>
              <p:cNvSpPr/>
              <p:nvPr/>
            </p:nvSpPr>
            <p:spPr>
              <a:xfrm>
                <a:off x="3485125" y="2818725"/>
                <a:ext cx="33475" cy="47900"/>
              </a:xfrm>
              <a:custGeom>
                <a:avLst/>
                <a:gdLst/>
                <a:ahLst/>
                <a:cxnLst/>
                <a:rect l="l" t="t" r="r" b="b"/>
                <a:pathLst>
                  <a:path w="1339" h="1916" extrusionOk="0">
                    <a:moveTo>
                      <a:pt x="609" y="262"/>
                    </a:moveTo>
                    <a:cubicBezTo>
                      <a:pt x="686" y="262"/>
                      <a:pt x="747" y="290"/>
                      <a:pt x="791" y="335"/>
                    </a:cubicBezTo>
                    <a:cubicBezTo>
                      <a:pt x="882" y="395"/>
                      <a:pt x="943" y="517"/>
                      <a:pt x="974" y="669"/>
                    </a:cubicBezTo>
                    <a:cubicBezTo>
                      <a:pt x="1004" y="821"/>
                      <a:pt x="1004" y="943"/>
                      <a:pt x="943" y="1034"/>
                    </a:cubicBezTo>
                    <a:cubicBezTo>
                      <a:pt x="913" y="1125"/>
                      <a:pt x="822" y="1186"/>
                      <a:pt x="730" y="1216"/>
                    </a:cubicBezTo>
                    <a:cubicBezTo>
                      <a:pt x="698" y="1224"/>
                      <a:pt x="667" y="1228"/>
                      <a:pt x="639" y="1228"/>
                    </a:cubicBezTo>
                    <a:cubicBezTo>
                      <a:pt x="560" y="1228"/>
                      <a:pt x="493" y="1200"/>
                      <a:pt x="426" y="1155"/>
                    </a:cubicBezTo>
                    <a:cubicBezTo>
                      <a:pt x="335" y="1095"/>
                      <a:pt x="305" y="973"/>
                      <a:pt x="244" y="821"/>
                    </a:cubicBezTo>
                    <a:cubicBezTo>
                      <a:pt x="214" y="669"/>
                      <a:pt x="244" y="547"/>
                      <a:pt x="274" y="456"/>
                    </a:cubicBezTo>
                    <a:cubicBezTo>
                      <a:pt x="335" y="365"/>
                      <a:pt x="396" y="304"/>
                      <a:pt x="518" y="274"/>
                    </a:cubicBezTo>
                    <a:cubicBezTo>
                      <a:pt x="550" y="266"/>
                      <a:pt x="581" y="262"/>
                      <a:pt x="609" y="262"/>
                    </a:cubicBezTo>
                    <a:close/>
                    <a:moveTo>
                      <a:pt x="1065" y="0"/>
                    </a:moveTo>
                    <a:lnTo>
                      <a:pt x="852" y="31"/>
                    </a:lnTo>
                    <a:lnTo>
                      <a:pt x="882" y="243"/>
                    </a:lnTo>
                    <a:cubicBezTo>
                      <a:pt x="822" y="183"/>
                      <a:pt x="761" y="122"/>
                      <a:pt x="670" y="92"/>
                    </a:cubicBezTo>
                    <a:lnTo>
                      <a:pt x="426" y="92"/>
                    </a:lnTo>
                    <a:cubicBezTo>
                      <a:pt x="274" y="122"/>
                      <a:pt x="153" y="213"/>
                      <a:pt x="92" y="365"/>
                    </a:cubicBezTo>
                    <a:cubicBezTo>
                      <a:pt x="1" y="517"/>
                      <a:pt x="1" y="669"/>
                      <a:pt x="31" y="882"/>
                    </a:cubicBezTo>
                    <a:cubicBezTo>
                      <a:pt x="92" y="1064"/>
                      <a:pt x="153" y="1216"/>
                      <a:pt x="274" y="1307"/>
                    </a:cubicBezTo>
                    <a:cubicBezTo>
                      <a:pt x="362" y="1373"/>
                      <a:pt x="465" y="1423"/>
                      <a:pt x="573" y="1423"/>
                    </a:cubicBezTo>
                    <a:cubicBezTo>
                      <a:pt x="615" y="1423"/>
                      <a:pt x="658" y="1416"/>
                      <a:pt x="700" y="1399"/>
                    </a:cubicBezTo>
                    <a:cubicBezTo>
                      <a:pt x="791" y="1399"/>
                      <a:pt x="882" y="1368"/>
                      <a:pt x="943" y="1307"/>
                    </a:cubicBezTo>
                    <a:cubicBezTo>
                      <a:pt x="1004" y="1247"/>
                      <a:pt x="1034" y="1186"/>
                      <a:pt x="1065" y="1095"/>
                    </a:cubicBezTo>
                    <a:lnTo>
                      <a:pt x="1095" y="1216"/>
                    </a:lnTo>
                    <a:cubicBezTo>
                      <a:pt x="1125" y="1338"/>
                      <a:pt x="1095" y="1459"/>
                      <a:pt x="1065" y="1551"/>
                    </a:cubicBezTo>
                    <a:cubicBezTo>
                      <a:pt x="1004" y="1642"/>
                      <a:pt x="913" y="1702"/>
                      <a:pt x="761" y="1733"/>
                    </a:cubicBezTo>
                    <a:lnTo>
                      <a:pt x="578" y="1733"/>
                    </a:lnTo>
                    <a:cubicBezTo>
                      <a:pt x="518" y="1733"/>
                      <a:pt x="457" y="1733"/>
                      <a:pt x="396" y="1702"/>
                    </a:cubicBezTo>
                    <a:lnTo>
                      <a:pt x="396" y="1702"/>
                    </a:lnTo>
                    <a:lnTo>
                      <a:pt x="426" y="1915"/>
                    </a:lnTo>
                    <a:lnTo>
                      <a:pt x="639" y="1915"/>
                    </a:lnTo>
                    <a:cubicBezTo>
                      <a:pt x="700" y="1915"/>
                      <a:pt x="761" y="1915"/>
                      <a:pt x="852" y="1885"/>
                    </a:cubicBezTo>
                    <a:cubicBezTo>
                      <a:pt x="1034" y="1854"/>
                      <a:pt x="1186" y="1763"/>
                      <a:pt x="1247" y="1642"/>
                    </a:cubicBezTo>
                    <a:cubicBezTo>
                      <a:pt x="1338" y="1520"/>
                      <a:pt x="1338" y="1338"/>
                      <a:pt x="1277" y="1125"/>
                    </a:cubicBezTo>
                    <a:lnTo>
                      <a:pt x="10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3144;p75">
                <a:extLst>
                  <a:ext uri="{FF2B5EF4-FFF2-40B4-BE49-F238E27FC236}">
                    <a16:creationId xmlns:a16="http://schemas.microsoft.com/office/drawing/2014/main" id="{838E3B4D-DC10-6221-A9EF-AC63C7507561}"/>
                  </a:ext>
                </a:extLst>
              </p:cNvPr>
              <p:cNvSpPr/>
              <p:nvPr/>
            </p:nvSpPr>
            <p:spPr>
              <a:xfrm>
                <a:off x="3537575" y="2798975"/>
                <a:ext cx="38000" cy="45600"/>
              </a:xfrm>
              <a:custGeom>
                <a:avLst/>
                <a:gdLst/>
                <a:ahLst/>
                <a:cxnLst/>
                <a:rect l="l" t="t" r="r" b="b"/>
                <a:pathLst>
                  <a:path w="1520" h="1824" extrusionOk="0">
                    <a:moveTo>
                      <a:pt x="213" y="0"/>
                    </a:moveTo>
                    <a:lnTo>
                      <a:pt x="0" y="30"/>
                    </a:lnTo>
                    <a:lnTo>
                      <a:pt x="395" y="1824"/>
                    </a:lnTo>
                    <a:lnTo>
                      <a:pt x="608" y="1763"/>
                    </a:lnTo>
                    <a:lnTo>
                      <a:pt x="486" y="1155"/>
                    </a:lnTo>
                    <a:lnTo>
                      <a:pt x="1246" y="1641"/>
                    </a:lnTo>
                    <a:lnTo>
                      <a:pt x="1520" y="1581"/>
                    </a:lnTo>
                    <a:lnTo>
                      <a:pt x="669" y="1033"/>
                    </a:lnTo>
                    <a:lnTo>
                      <a:pt x="1216" y="304"/>
                    </a:lnTo>
                    <a:lnTo>
                      <a:pt x="973" y="365"/>
                    </a:lnTo>
                    <a:lnTo>
                      <a:pt x="456" y="1033"/>
                    </a:lnTo>
                    <a:lnTo>
                      <a:pt x="2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3145;p75">
                <a:extLst>
                  <a:ext uri="{FF2B5EF4-FFF2-40B4-BE49-F238E27FC236}">
                    <a16:creationId xmlns:a16="http://schemas.microsoft.com/office/drawing/2014/main" id="{2157C1B6-AAF9-0370-C05E-9264F04E97C2}"/>
                  </a:ext>
                </a:extLst>
              </p:cNvPr>
              <p:cNvSpPr/>
              <p:nvPr/>
            </p:nvSpPr>
            <p:spPr>
              <a:xfrm>
                <a:off x="3572525" y="2801550"/>
                <a:ext cx="32700" cy="34200"/>
              </a:xfrm>
              <a:custGeom>
                <a:avLst/>
                <a:gdLst/>
                <a:ahLst/>
                <a:cxnLst/>
                <a:rect l="l" t="t" r="r" b="b"/>
                <a:pathLst>
                  <a:path w="1308" h="1368" extrusionOk="0">
                    <a:moveTo>
                      <a:pt x="691" y="181"/>
                    </a:moveTo>
                    <a:cubicBezTo>
                      <a:pt x="745" y="181"/>
                      <a:pt x="798" y="196"/>
                      <a:pt x="851" y="231"/>
                    </a:cubicBezTo>
                    <a:cubicBezTo>
                      <a:pt x="912" y="292"/>
                      <a:pt x="973" y="383"/>
                      <a:pt x="1003" y="505"/>
                    </a:cubicBezTo>
                    <a:lnTo>
                      <a:pt x="244" y="657"/>
                    </a:lnTo>
                    <a:cubicBezTo>
                      <a:pt x="244" y="535"/>
                      <a:pt x="244" y="444"/>
                      <a:pt x="304" y="353"/>
                    </a:cubicBezTo>
                    <a:cubicBezTo>
                      <a:pt x="365" y="262"/>
                      <a:pt x="456" y="201"/>
                      <a:pt x="578" y="201"/>
                    </a:cubicBezTo>
                    <a:cubicBezTo>
                      <a:pt x="616" y="188"/>
                      <a:pt x="653" y="181"/>
                      <a:pt x="691" y="181"/>
                    </a:cubicBezTo>
                    <a:close/>
                    <a:moveTo>
                      <a:pt x="705" y="0"/>
                    </a:moveTo>
                    <a:cubicBezTo>
                      <a:pt x="647" y="0"/>
                      <a:pt x="584" y="8"/>
                      <a:pt x="517" y="19"/>
                    </a:cubicBezTo>
                    <a:cubicBezTo>
                      <a:pt x="335" y="49"/>
                      <a:pt x="213" y="140"/>
                      <a:pt x="122" y="292"/>
                    </a:cubicBezTo>
                    <a:cubicBezTo>
                      <a:pt x="31" y="444"/>
                      <a:pt x="0" y="627"/>
                      <a:pt x="61" y="839"/>
                    </a:cubicBezTo>
                    <a:cubicBezTo>
                      <a:pt x="92" y="1022"/>
                      <a:pt x="183" y="1174"/>
                      <a:pt x="335" y="1265"/>
                    </a:cubicBezTo>
                    <a:cubicBezTo>
                      <a:pt x="449" y="1333"/>
                      <a:pt x="563" y="1367"/>
                      <a:pt x="702" y="1367"/>
                    </a:cubicBezTo>
                    <a:cubicBezTo>
                      <a:pt x="749" y="1367"/>
                      <a:pt x="798" y="1364"/>
                      <a:pt x="851" y="1356"/>
                    </a:cubicBezTo>
                    <a:cubicBezTo>
                      <a:pt x="943" y="1326"/>
                      <a:pt x="1003" y="1295"/>
                      <a:pt x="1095" y="1265"/>
                    </a:cubicBezTo>
                    <a:cubicBezTo>
                      <a:pt x="1155" y="1234"/>
                      <a:pt x="1247" y="1204"/>
                      <a:pt x="1307" y="1143"/>
                    </a:cubicBezTo>
                    <a:lnTo>
                      <a:pt x="1277" y="961"/>
                    </a:lnTo>
                    <a:cubicBezTo>
                      <a:pt x="1186" y="991"/>
                      <a:pt x="1125" y="1052"/>
                      <a:pt x="1064" y="1082"/>
                    </a:cubicBezTo>
                    <a:cubicBezTo>
                      <a:pt x="1003" y="1113"/>
                      <a:pt x="912" y="1143"/>
                      <a:pt x="821" y="1174"/>
                    </a:cubicBezTo>
                    <a:cubicBezTo>
                      <a:pt x="788" y="1182"/>
                      <a:pt x="756" y="1186"/>
                      <a:pt x="724" y="1186"/>
                    </a:cubicBezTo>
                    <a:cubicBezTo>
                      <a:pt x="636" y="1186"/>
                      <a:pt x="553" y="1157"/>
                      <a:pt x="487" y="1113"/>
                    </a:cubicBezTo>
                    <a:cubicBezTo>
                      <a:pt x="395" y="1052"/>
                      <a:pt x="304" y="961"/>
                      <a:pt x="274" y="809"/>
                    </a:cubicBezTo>
                    <a:lnTo>
                      <a:pt x="1247" y="627"/>
                    </a:lnTo>
                    <a:lnTo>
                      <a:pt x="1216" y="505"/>
                    </a:lnTo>
                    <a:cubicBezTo>
                      <a:pt x="1186" y="323"/>
                      <a:pt x="1095" y="171"/>
                      <a:pt x="973" y="79"/>
                    </a:cubicBezTo>
                    <a:cubicBezTo>
                      <a:pt x="896" y="22"/>
                      <a:pt x="807" y="0"/>
                      <a:pt x="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3146;p75">
                <a:extLst>
                  <a:ext uri="{FF2B5EF4-FFF2-40B4-BE49-F238E27FC236}">
                    <a16:creationId xmlns:a16="http://schemas.microsoft.com/office/drawing/2014/main" id="{0ED5C7AD-ACEB-F3B9-CA57-91CF0E7A631C}"/>
                  </a:ext>
                </a:extLst>
              </p:cNvPr>
              <p:cNvSpPr/>
              <p:nvPr/>
            </p:nvSpPr>
            <p:spPr>
              <a:xfrm>
                <a:off x="3604425" y="2792125"/>
                <a:ext cx="31200" cy="50175"/>
              </a:xfrm>
              <a:custGeom>
                <a:avLst/>
                <a:gdLst/>
                <a:ahLst/>
                <a:cxnLst/>
                <a:rect l="l" t="t" r="r" b="b"/>
                <a:pathLst>
                  <a:path w="1248" h="2007" extrusionOk="0">
                    <a:moveTo>
                      <a:pt x="1247" y="0"/>
                    </a:moveTo>
                    <a:lnTo>
                      <a:pt x="1034" y="31"/>
                    </a:lnTo>
                    <a:lnTo>
                      <a:pt x="852" y="1125"/>
                    </a:lnTo>
                    <a:lnTo>
                      <a:pt x="244" y="213"/>
                    </a:lnTo>
                    <a:lnTo>
                      <a:pt x="1" y="244"/>
                    </a:lnTo>
                    <a:lnTo>
                      <a:pt x="791" y="1399"/>
                    </a:lnTo>
                    <a:lnTo>
                      <a:pt x="791" y="1520"/>
                    </a:lnTo>
                    <a:cubicBezTo>
                      <a:pt x="761" y="1611"/>
                      <a:pt x="761" y="1703"/>
                      <a:pt x="730" y="1733"/>
                    </a:cubicBezTo>
                    <a:cubicBezTo>
                      <a:pt x="700" y="1763"/>
                      <a:pt x="639" y="1794"/>
                      <a:pt x="609" y="1794"/>
                    </a:cubicBezTo>
                    <a:lnTo>
                      <a:pt x="487" y="1824"/>
                    </a:lnTo>
                    <a:lnTo>
                      <a:pt x="518" y="2007"/>
                    </a:lnTo>
                    <a:lnTo>
                      <a:pt x="670" y="1976"/>
                    </a:lnTo>
                    <a:cubicBezTo>
                      <a:pt x="761" y="1946"/>
                      <a:pt x="852" y="1915"/>
                      <a:pt x="882" y="1855"/>
                    </a:cubicBezTo>
                    <a:cubicBezTo>
                      <a:pt x="943" y="1794"/>
                      <a:pt x="974" y="1672"/>
                      <a:pt x="1004" y="1520"/>
                    </a:cubicBezTo>
                    <a:lnTo>
                      <a:pt x="12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3147;p75">
                <a:extLst>
                  <a:ext uri="{FF2B5EF4-FFF2-40B4-BE49-F238E27FC236}">
                    <a16:creationId xmlns:a16="http://schemas.microsoft.com/office/drawing/2014/main" id="{D1288EA0-A4F6-0F47-5653-1BEB37D990B9}"/>
                  </a:ext>
                </a:extLst>
              </p:cNvPr>
              <p:cNvSpPr/>
              <p:nvPr/>
            </p:nvSpPr>
            <p:spPr>
              <a:xfrm>
                <a:off x="3107475" y="2157625"/>
                <a:ext cx="163400" cy="182400"/>
              </a:xfrm>
              <a:custGeom>
                <a:avLst/>
                <a:gdLst/>
                <a:ahLst/>
                <a:cxnLst/>
                <a:rect l="l" t="t" r="r" b="b"/>
                <a:pathLst>
                  <a:path w="6536" h="7296" extrusionOk="0">
                    <a:moveTo>
                      <a:pt x="6201" y="0"/>
                    </a:moveTo>
                    <a:lnTo>
                      <a:pt x="5380" y="152"/>
                    </a:lnTo>
                    <a:cubicBezTo>
                      <a:pt x="5684" y="2523"/>
                      <a:pt x="4499" y="4711"/>
                      <a:pt x="2645" y="5775"/>
                    </a:cubicBezTo>
                    <a:cubicBezTo>
                      <a:pt x="2037" y="6110"/>
                      <a:pt x="1368" y="6353"/>
                      <a:pt x="669" y="6414"/>
                    </a:cubicBezTo>
                    <a:cubicBezTo>
                      <a:pt x="426" y="6474"/>
                      <a:pt x="243" y="6474"/>
                      <a:pt x="61" y="6474"/>
                    </a:cubicBezTo>
                    <a:cubicBezTo>
                      <a:pt x="0" y="6596"/>
                      <a:pt x="0" y="6748"/>
                      <a:pt x="0" y="6930"/>
                    </a:cubicBezTo>
                    <a:cubicBezTo>
                      <a:pt x="0" y="7022"/>
                      <a:pt x="61" y="7174"/>
                      <a:pt x="91" y="7295"/>
                    </a:cubicBezTo>
                    <a:cubicBezTo>
                      <a:pt x="304" y="7295"/>
                      <a:pt x="487" y="7295"/>
                      <a:pt x="730" y="7265"/>
                    </a:cubicBezTo>
                    <a:cubicBezTo>
                      <a:pt x="1520" y="7174"/>
                      <a:pt x="2280" y="6930"/>
                      <a:pt x="2979" y="6535"/>
                    </a:cubicBezTo>
                    <a:cubicBezTo>
                      <a:pt x="5167" y="5289"/>
                      <a:pt x="6535" y="2736"/>
                      <a:pt x="6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3148;p75">
                <a:extLst>
                  <a:ext uri="{FF2B5EF4-FFF2-40B4-BE49-F238E27FC236}">
                    <a16:creationId xmlns:a16="http://schemas.microsoft.com/office/drawing/2014/main" id="{A0F7FD70-C4B9-1217-A9C0-21E3D73AB6A8}"/>
                  </a:ext>
                </a:extLst>
              </p:cNvPr>
              <p:cNvSpPr/>
              <p:nvPr/>
            </p:nvSpPr>
            <p:spPr>
              <a:xfrm>
                <a:off x="3235900" y="2049725"/>
                <a:ext cx="65375" cy="146675"/>
              </a:xfrm>
              <a:custGeom>
                <a:avLst/>
                <a:gdLst/>
                <a:ahLst/>
                <a:cxnLst/>
                <a:rect l="l" t="t" r="r" b="b"/>
                <a:pathLst>
                  <a:path w="2615" h="5867" extrusionOk="0">
                    <a:moveTo>
                      <a:pt x="182" y="0"/>
                    </a:moveTo>
                    <a:lnTo>
                      <a:pt x="91" y="2918"/>
                    </a:lnTo>
                    <a:lnTo>
                      <a:pt x="0" y="5866"/>
                    </a:lnTo>
                    <a:lnTo>
                      <a:pt x="2614" y="4468"/>
                    </a:lnTo>
                    <a:lnTo>
                      <a:pt x="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45" name="Google Shape;3149;p75">
              <a:extLst>
                <a:ext uri="{FF2B5EF4-FFF2-40B4-BE49-F238E27FC236}">
                  <a16:creationId xmlns:a16="http://schemas.microsoft.com/office/drawing/2014/main" id="{7F779E87-962C-3DCA-11B8-4E479F2AFB69}"/>
                </a:ext>
              </a:extLst>
            </p:cNvPr>
            <p:cNvSpPr/>
            <p:nvPr/>
          </p:nvSpPr>
          <p:spPr>
            <a:xfrm>
              <a:off x="5436450" y="4243025"/>
              <a:ext cx="125425" cy="125400"/>
            </a:xfrm>
            <a:custGeom>
              <a:avLst/>
              <a:gdLst/>
              <a:ahLst/>
              <a:cxnLst/>
              <a:rect l="l" t="t" r="r" b="b"/>
              <a:pathLst>
                <a:path w="5017" h="5016" extrusionOk="0">
                  <a:moveTo>
                    <a:pt x="2524" y="0"/>
                  </a:moveTo>
                  <a:cubicBezTo>
                    <a:pt x="1156" y="0"/>
                    <a:pt x="1" y="1095"/>
                    <a:pt x="1" y="2493"/>
                  </a:cubicBezTo>
                  <a:cubicBezTo>
                    <a:pt x="1" y="3861"/>
                    <a:pt x="1126" y="5016"/>
                    <a:pt x="2524" y="5016"/>
                  </a:cubicBezTo>
                  <a:cubicBezTo>
                    <a:pt x="3892" y="5016"/>
                    <a:pt x="5016" y="3891"/>
                    <a:pt x="5016" y="2493"/>
                  </a:cubicBezTo>
                  <a:cubicBezTo>
                    <a:pt x="5016" y="1095"/>
                    <a:pt x="3892" y="0"/>
                    <a:pt x="2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Conjunto de datos de sitios web</a:t>
            </a:r>
            <a:endParaRPr dirty="0"/>
          </a:p>
        </p:txBody>
      </p:sp>
      <p:sp>
        <p:nvSpPr>
          <p:cNvPr id="1925" name="Google Shape;1925;p44"/>
          <p:cNvSpPr txBox="1">
            <a:spLocks noGrp="1"/>
          </p:cNvSpPr>
          <p:nvPr>
            <p:ph type="subTitle" idx="1"/>
          </p:nvPr>
        </p:nvSpPr>
        <p:spPr>
          <a:xfrm>
            <a:off x="4985239" y="1667625"/>
            <a:ext cx="2947800" cy="28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objetivo del proyecto es realizar un análisis del conjunto de datos con modelos de Machine Learning para determinar cuáles son las principales características para clasificar a un sitio web como Phishing, esto podría ayudar a departamentos de Seguridad Lógica a entrenar sistemas (Firewalls o Web Application Firewalls) para una detección temprana y evitar que los usuarios finales sean víctimas del Phishing.</a:t>
            </a:r>
            <a:endParaRPr dirty="0"/>
          </a:p>
        </p:txBody>
      </p:sp>
      <p:sp>
        <p:nvSpPr>
          <p:cNvPr id="1926" name="Google Shape;1926;p44"/>
          <p:cNvSpPr txBox="1">
            <a:spLocks noGrp="1"/>
          </p:cNvSpPr>
          <p:nvPr>
            <p:ph type="subTitle" idx="2"/>
          </p:nvPr>
        </p:nvSpPr>
        <p:spPr>
          <a:xfrm>
            <a:off x="1211050" y="1667625"/>
            <a:ext cx="2947800" cy="28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C" dirty="0"/>
              <a:t>El conjunto de datos utilizado en este proyecto lo obtuve de Kaggle (</a:t>
            </a:r>
            <a:r>
              <a:rPr lang="es-EC" dirty="0">
                <a:hlinkClick r:id="rId3"/>
              </a:rPr>
              <a:t>https://www.kaggle.com/datasets/shashwatwork/web-page-phishing-detection-dataset</a:t>
            </a:r>
            <a:r>
              <a:rPr lang="es-EC" dirty="0"/>
              <a:t>), consta de 11430 URL con 87 características, las URL están clasificadas como legítimas y phishing.</a:t>
            </a:r>
          </a:p>
        </p:txBody>
      </p:sp>
      <p:grpSp>
        <p:nvGrpSpPr>
          <p:cNvPr id="1927" name="Google Shape;1927;p44"/>
          <p:cNvGrpSpPr/>
          <p:nvPr/>
        </p:nvGrpSpPr>
        <p:grpSpPr>
          <a:xfrm>
            <a:off x="8098382" y="-24"/>
            <a:ext cx="5146140" cy="5143540"/>
            <a:chOff x="1612150" y="687600"/>
            <a:chExt cx="1682075" cy="1681225"/>
          </a:xfrm>
        </p:grpSpPr>
        <p:sp>
          <p:nvSpPr>
            <p:cNvPr id="1928" name="Google Shape;1928;p44"/>
            <p:cNvSpPr/>
            <p:nvPr/>
          </p:nvSpPr>
          <p:spPr>
            <a:xfrm>
              <a:off x="17289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44"/>
            <p:cNvSpPr/>
            <p:nvPr/>
          </p:nvSpPr>
          <p:spPr>
            <a:xfrm>
              <a:off x="184565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44"/>
            <p:cNvSpPr/>
            <p:nvPr/>
          </p:nvSpPr>
          <p:spPr>
            <a:xfrm>
              <a:off x="1962400" y="687600"/>
              <a:ext cx="25" cy="1681225"/>
            </a:xfrm>
            <a:custGeom>
              <a:avLst/>
              <a:gdLst/>
              <a:ahLst/>
              <a:cxnLst/>
              <a:rect l="l" t="t" r="r" b="b"/>
              <a:pathLst>
                <a:path w="1" h="67249" fill="none" extrusionOk="0">
                  <a:moveTo>
                    <a:pt x="1" y="1"/>
                  </a:moveTo>
                  <a:lnTo>
                    <a:pt x="1"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44"/>
            <p:cNvSpPr/>
            <p:nvPr/>
          </p:nvSpPr>
          <p:spPr>
            <a:xfrm>
              <a:off x="2078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44"/>
            <p:cNvSpPr/>
            <p:nvPr/>
          </p:nvSpPr>
          <p:spPr>
            <a:xfrm>
              <a:off x="2195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44"/>
            <p:cNvSpPr/>
            <p:nvPr/>
          </p:nvSpPr>
          <p:spPr>
            <a:xfrm>
              <a:off x="23118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44"/>
            <p:cNvSpPr/>
            <p:nvPr/>
          </p:nvSpPr>
          <p:spPr>
            <a:xfrm>
              <a:off x="24285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44"/>
            <p:cNvSpPr/>
            <p:nvPr/>
          </p:nvSpPr>
          <p:spPr>
            <a:xfrm>
              <a:off x="254532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44"/>
            <p:cNvSpPr/>
            <p:nvPr/>
          </p:nvSpPr>
          <p:spPr>
            <a:xfrm>
              <a:off x="2662075"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44"/>
            <p:cNvSpPr/>
            <p:nvPr/>
          </p:nvSpPr>
          <p:spPr>
            <a:xfrm>
              <a:off x="2778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44"/>
            <p:cNvSpPr/>
            <p:nvPr/>
          </p:nvSpPr>
          <p:spPr>
            <a:xfrm>
              <a:off x="28947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44"/>
            <p:cNvSpPr/>
            <p:nvPr/>
          </p:nvSpPr>
          <p:spPr>
            <a:xfrm>
              <a:off x="30115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44"/>
            <p:cNvSpPr/>
            <p:nvPr/>
          </p:nvSpPr>
          <p:spPr>
            <a:xfrm>
              <a:off x="312825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44"/>
            <p:cNvSpPr/>
            <p:nvPr/>
          </p:nvSpPr>
          <p:spPr>
            <a:xfrm>
              <a:off x="3245000" y="687600"/>
              <a:ext cx="25" cy="1681225"/>
            </a:xfrm>
            <a:custGeom>
              <a:avLst/>
              <a:gdLst/>
              <a:ahLst/>
              <a:cxnLst/>
              <a:rect l="l" t="t" r="r" b="b"/>
              <a:pathLst>
                <a:path w="1" h="67249" fill="none" extrusionOk="0">
                  <a:moveTo>
                    <a:pt x="0" y="1"/>
                  </a:moveTo>
                  <a:lnTo>
                    <a:pt x="0" y="67249"/>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44"/>
            <p:cNvSpPr/>
            <p:nvPr/>
          </p:nvSpPr>
          <p:spPr>
            <a:xfrm>
              <a:off x="1612150" y="771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44"/>
            <p:cNvSpPr/>
            <p:nvPr/>
          </p:nvSpPr>
          <p:spPr>
            <a:xfrm>
              <a:off x="1612150" y="886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44"/>
            <p:cNvSpPr/>
            <p:nvPr/>
          </p:nvSpPr>
          <p:spPr>
            <a:xfrm>
              <a:off x="1612150" y="1003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44"/>
            <p:cNvSpPr/>
            <p:nvPr/>
          </p:nvSpPr>
          <p:spPr>
            <a:xfrm>
              <a:off x="1612150" y="111957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44"/>
            <p:cNvSpPr/>
            <p:nvPr/>
          </p:nvSpPr>
          <p:spPr>
            <a:xfrm>
              <a:off x="1612150" y="12371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44"/>
            <p:cNvSpPr/>
            <p:nvPr/>
          </p:nvSpPr>
          <p:spPr>
            <a:xfrm>
              <a:off x="1612150" y="13539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44"/>
            <p:cNvSpPr/>
            <p:nvPr/>
          </p:nvSpPr>
          <p:spPr>
            <a:xfrm>
              <a:off x="1612150" y="1469825"/>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44"/>
            <p:cNvSpPr/>
            <p:nvPr/>
          </p:nvSpPr>
          <p:spPr>
            <a:xfrm>
              <a:off x="1612150" y="1585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4"/>
            <p:cNvSpPr/>
            <p:nvPr/>
          </p:nvSpPr>
          <p:spPr>
            <a:xfrm>
              <a:off x="1612150" y="17025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44"/>
            <p:cNvSpPr/>
            <p:nvPr/>
          </p:nvSpPr>
          <p:spPr>
            <a:xfrm>
              <a:off x="1612150" y="18192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44"/>
            <p:cNvSpPr/>
            <p:nvPr/>
          </p:nvSpPr>
          <p:spPr>
            <a:xfrm>
              <a:off x="1612150" y="193600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44"/>
            <p:cNvSpPr/>
            <p:nvPr/>
          </p:nvSpPr>
          <p:spPr>
            <a:xfrm>
              <a:off x="1612150" y="2052750"/>
              <a:ext cx="1682075" cy="25"/>
            </a:xfrm>
            <a:custGeom>
              <a:avLst/>
              <a:gdLst/>
              <a:ahLst/>
              <a:cxnLst/>
              <a:rect l="l" t="t" r="r" b="b"/>
              <a:pathLst>
                <a:path w="67283" h="1" fill="none" extrusionOk="0">
                  <a:moveTo>
                    <a:pt x="67282" y="0"/>
                  </a:moveTo>
                  <a:lnTo>
                    <a:pt x="1" y="0"/>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44"/>
            <p:cNvSpPr/>
            <p:nvPr/>
          </p:nvSpPr>
          <p:spPr>
            <a:xfrm>
              <a:off x="1612150" y="216865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44"/>
            <p:cNvSpPr/>
            <p:nvPr/>
          </p:nvSpPr>
          <p:spPr>
            <a:xfrm>
              <a:off x="1612150" y="2285400"/>
              <a:ext cx="1682075" cy="25"/>
            </a:xfrm>
            <a:custGeom>
              <a:avLst/>
              <a:gdLst/>
              <a:ahLst/>
              <a:cxnLst/>
              <a:rect l="l" t="t" r="r" b="b"/>
              <a:pathLst>
                <a:path w="67283" h="1" fill="none" extrusionOk="0">
                  <a:moveTo>
                    <a:pt x="67282" y="1"/>
                  </a:moveTo>
                  <a:lnTo>
                    <a:pt x="1" y="1"/>
                  </a:lnTo>
                </a:path>
              </a:pathLst>
            </a:custGeom>
            <a:noFill/>
            <a:ln w="5000"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pic>
        <p:nvPicPr>
          <p:cNvPr id="2036" name="Google Shape;2036;p49"/>
          <p:cNvPicPr preferRelativeResize="0"/>
          <p:nvPr/>
        </p:nvPicPr>
        <p:blipFill>
          <a:blip r:embed="rId3">
            <a:alphaModFix/>
          </a:blip>
          <a:stretch>
            <a:fillRect/>
          </a:stretch>
        </p:blipFill>
        <p:spPr>
          <a:xfrm>
            <a:off x="2573100" y="1007435"/>
            <a:ext cx="1272900" cy="1495890"/>
          </a:xfrm>
          <a:prstGeom prst="rect">
            <a:avLst/>
          </a:prstGeom>
          <a:noFill/>
          <a:ln>
            <a:noFill/>
          </a:ln>
        </p:spPr>
      </p:pic>
      <p:sp>
        <p:nvSpPr>
          <p:cNvPr id="2037" name="Google Shape;2037;p49"/>
          <p:cNvSpPr txBox="1">
            <a:spLocks noGrp="1"/>
          </p:cNvSpPr>
          <p:nvPr>
            <p:ph type="title"/>
          </p:nvPr>
        </p:nvSpPr>
        <p:spPr>
          <a:xfrm>
            <a:off x="4445575" y="2116475"/>
            <a:ext cx="3985200" cy="113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EDA</a:t>
            </a:r>
            <a:endParaRPr dirty="0"/>
          </a:p>
        </p:txBody>
      </p:sp>
      <p:sp>
        <p:nvSpPr>
          <p:cNvPr id="2038" name="Google Shape;2038;p49"/>
          <p:cNvSpPr txBox="1">
            <a:spLocks noGrp="1"/>
          </p:cNvSpPr>
          <p:nvPr>
            <p:ph type="title" idx="2"/>
          </p:nvPr>
        </p:nvSpPr>
        <p:spPr>
          <a:xfrm>
            <a:off x="7157875" y="1185875"/>
            <a:ext cx="1272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2039" name="Google Shape;2039;p49"/>
          <p:cNvSpPr txBox="1">
            <a:spLocks noGrp="1"/>
          </p:cNvSpPr>
          <p:nvPr>
            <p:ph type="subTitle" idx="1"/>
          </p:nvPr>
        </p:nvSpPr>
        <p:spPr>
          <a:xfrm>
            <a:off x="4445575" y="3319525"/>
            <a:ext cx="3985200" cy="1824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Exploraroty Data Analysis</a:t>
            </a:r>
            <a:endParaRPr dirty="0"/>
          </a:p>
        </p:txBody>
      </p:sp>
      <p:pic>
        <p:nvPicPr>
          <p:cNvPr id="2040" name="Google Shape;2040;p49"/>
          <p:cNvPicPr preferRelativeResize="0"/>
          <p:nvPr/>
        </p:nvPicPr>
        <p:blipFill>
          <a:blip r:embed="rId4">
            <a:alphaModFix/>
          </a:blip>
          <a:stretch>
            <a:fillRect/>
          </a:stretch>
        </p:blipFill>
        <p:spPr>
          <a:xfrm>
            <a:off x="563625" y="1422425"/>
            <a:ext cx="2799550" cy="323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820B9B-1C03-2990-2B76-CAFF0C582525}"/>
              </a:ext>
            </a:extLst>
          </p:cNvPr>
          <p:cNvSpPr>
            <a:spLocks noGrp="1"/>
          </p:cNvSpPr>
          <p:nvPr>
            <p:ph type="title"/>
          </p:nvPr>
        </p:nvSpPr>
        <p:spPr/>
        <p:txBody>
          <a:bodyPr/>
          <a:lstStyle/>
          <a:p>
            <a:pPr algn="ctr"/>
            <a:r>
              <a:rPr lang="es-EC" dirty="0"/>
              <a:t>Diccionario de datos</a:t>
            </a:r>
          </a:p>
        </p:txBody>
      </p:sp>
      <p:graphicFrame>
        <p:nvGraphicFramePr>
          <p:cNvPr id="9" name="Tabla 8">
            <a:extLst>
              <a:ext uri="{FF2B5EF4-FFF2-40B4-BE49-F238E27FC236}">
                <a16:creationId xmlns:a16="http://schemas.microsoft.com/office/drawing/2014/main" id="{9EA6CF3B-A8D8-DA77-1B85-53E668BA9279}"/>
              </a:ext>
            </a:extLst>
          </p:cNvPr>
          <p:cNvGraphicFramePr>
            <a:graphicFrameLocks noGrp="1"/>
          </p:cNvGraphicFramePr>
          <p:nvPr>
            <p:extLst>
              <p:ext uri="{D42A27DB-BD31-4B8C-83A1-F6EECF244321}">
                <p14:modId xmlns:p14="http://schemas.microsoft.com/office/powerpoint/2010/main" val="391291047"/>
              </p:ext>
            </p:extLst>
          </p:nvPr>
        </p:nvGraphicFramePr>
        <p:xfrm>
          <a:off x="1106353" y="1017725"/>
          <a:ext cx="6931293" cy="3430047"/>
        </p:xfrm>
        <a:graphic>
          <a:graphicData uri="http://schemas.openxmlformats.org/drawingml/2006/table">
            <a:tbl>
              <a:tblPr firstRow="1">
                <a:tableStyleId>{C083E6E3-FA7D-4D7B-A595-EF9225AFEA82}</a:tableStyleId>
              </a:tblPr>
              <a:tblGrid>
                <a:gridCol w="895830">
                  <a:extLst>
                    <a:ext uri="{9D8B030D-6E8A-4147-A177-3AD203B41FA5}">
                      <a16:colId xmlns:a16="http://schemas.microsoft.com/office/drawing/2014/main" val="2240629082"/>
                    </a:ext>
                  </a:extLst>
                </a:gridCol>
                <a:gridCol w="227753">
                  <a:extLst>
                    <a:ext uri="{9D8B030D-6E8A-4147-A177-3AD203B41FA5}">
                      <a16:colId xmlns:a16="http://schemas.microsoft.com/office/drawing/2014/main" val="762428213"/>
                    </a:ext>
                  </a:extLst>
                </a:gridCol>
                <a:gridCol w="5807710">
                  <a:extLst>
                    <a:ext uri="{9D8B030D-6E8A-4147-A177-3AD203B41FA5}">
                      <a16:colId xmlns:a16="http://schemas.microsoft.com/office/drawing/2014/main" val="2194207193"/>
                    </a:ext>
                  </a:extLst>
                </a:gridCol>
              </a:tblGrid>
              <a:tr h="113877">
                <a:tc>
                  <a:txBody>
                    <a:bodyPr/>
                    <a:lstStyle/>
                    <a:p>
                      <a:pPr algn="ctr" fontAlgn="ctr"/>
                      <a:r>
                        <a:rPr lang="es-EC" sz="800" b="1" u="none" strike="noStrike" dirty="0">
                          <a:effectLst/>
                          <a:latin typeface="Anaheim" panose="02000503000000000000" pitchFamily="2" charset="0"/>
                        </a:rPr>
                        <a:t>Característica</a:t>
                      </a:r>
                      <a:endParaRPr lang="es-EC" sz="800" b="1" i="0" u="none" strike="noStrike" dirty="0">
                        <a:solidFill>
                          <a:srgbClr val="212121"/>
                        </a:solidFill>
                        <a:effectLst/>
                        <a:latin typeface="Anaheim" panose="02000503000000000000" pitchFamily="2" charset="0"/>
                      </a:endParaRPr>
                    </a:p>
                  </a:txBody>
                  <a:tcPr marL="5694" marR="5694" marT="5694" marB="0" anchor="ctr"/>
                </a:tc>
                <a:tc>
                  <a:txBody>
                    <a:bodyPr/>
                    <a:lstStyle/>
                    <a:p>
                      <a:pPr algn="ctr" fontAlgn="ctr"/>
                      <a:r>
                        <a:rPr lang="es-EC" sz="800" b="1" u="none" strike="noStrike" dirty="0">
                          <a:effectLst/>
                          <a:latin typeface="Anaheim" panose="02000503000000000000" pitchFamily="2" charset="0"/>
                        </a:rPr>
                        <a:t>Tipo</a:t>
                      </a:r>
                      <a:endParaRPr lang="es-EC" sz="800" b="1" i="0" u="none" strike="noStrike" dirty="0">
                        <a:solidFill>
                          <a:srgbClr val="212121"/>
                        </a:solidFill>
                        <a:effectLst/>
                        <a:latin typeface="Anaheim" panose="02000503000000000000" pitchFamily="2" charset="0"/>
                      </a:endParaRPr>
                    </a:p>
                  </a:txBody>
                  <a:tcPr marL="5694" marR="5694" marT="5694" marB="0" anchor="ctr"/>
                </a:tc>
                <a:tc>
                  <a:txBody>
                    <a:bodyPr/>
                    <a:lstStyle/>
                    <a:p>
                      <a:pPr algn="ctr" fontAlgn="ctr"/>
                      <a:r>
                        <a:rPr lang="es-EC" sz="800" b="1" u="none" strike="noStrike" dirty="0">
                          <a:effectLst/>
                          <a:latin typeface="Anaheim" panose="02000503000000000000" pitchFamily="2" charset="0"/>
                        </a:rPr>
                        <a:t>Descripción</a:t>
                      </a:r>
                      <a:endParaRPr lang="es-EC" sz="800" b="1"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421352138"/>
                  </a:ext>
                </a:extLst>
              </a:tr>
              <a:tr h="113877">
                <a:tc>
                  <a:txBody>
                    <a:bodyPr/>
                    <a:lstStyle/>
                    <a:p>
                      <a:pPr algn="l" fontAlgn="ctr"/>
                      <a:r>
                        <a:rPr lang="es-EC" sz="500" u="none" strike="noStrike" dirty="0">
                          <a:effectLst/>
                          <a:latin typeface="Anaheim" panose="02000503000000000000" pitchFamily="2" charset="0"/>
                        </a:rPr>
                        <a:t>url</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Dirección del sitio web</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848230101"/>
                  </a:ext>
                </a:extLst>
              </a:tr>
              <a:tr h="113877">
                <a:tc>
                  <a:txBody>
                    <a:bodyPr/>
                    <a:lstStyle/>
                    <a:p>
                      <a:pPr algn="l" fontAlgn="ctr"/>
                      <a:r>
                        <a:rPr lang="es-EC" sz="500" u="none" strike="noStrike" dirty="0">
                          <a:effectLst/>
                          <a:latin typeface="Anaheim" panose="02000503000000000000" pitchFamily="2" charset="0"/>
                        </a:rPr>
                        <a:t>length_url</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Longitud de la URL. URLs largas son generalmente usadas para esconder dominios reales</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208925655"/>
                  </a:ext>
                </a:extLst>
              </a:tr>
              <a:tr h="113877">
                <a:tc>
                  <a:txBody>
                    <a:bodyPr/>
                    <a:lstStyle/>
                    <a:p>
                      <a:pPr algn="l" fontAlgn="ctr"/>
                      <a:r>
                        <a:rPr lang="es-EC" sz="500" u="none" strike="noStrike" dirty="0">
                          <a:effectLst/>
                          <a:latin typeface="Anaheim" panose="02000503000000000000" pitchFamily="2" charset="0"/>
                        </a:rPr>
                        <a:t>length_hostname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Longitud del nombre del host</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502849160"/>
                  </a:ext>
                </a:extLst>
              </a:tr>
              <a:tr h="113877">
                <a:tc>
                  <a:txBody>
                    <a:bodyPr/>
                    <a:lstStyle/>
                    <a:p>
                      <a:pPr algn="l" fontAlgn="ctr"/>
                      <a:r>
                        <a:rPr lang="es-EC" sz="500" u="none" strike="noStrike" dirty="0">
                          <a:effectLst/>
                          <a:latin typeface="Anaheim" panose="02000503000000000000" pitchFamily="2" charset="0"/>
                        </a:rPr>
                        <a:t>ip</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Dirección IP, identifica si el sitio web tiene (1) o no (0)una dirección IP en la URL, la presencia de IPs es considerado un indicador de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545309040"/>
                  </a:ext>
                </a:extLst>
              </a:tr>
              <a:tr h="113877">
                <a:tc>
                  <a:txBody>
                    <a:bodyPr/>
                    <a:lstStyle/>
                    <a:p>
                      <a:pPr algn="l" fontAlgn="ctr"/>
                      <a:r>
                        <a:rPr lang="es-EC" sz="500" u="none" strike="noStrike" dirty="0">
                          <a:effectLst/>
                          <a:latin typeface="Anaheim" panose="02000503000000000000" pitchFamily="2" charset="0"/>
                        </a:rPr>
                        <a:t>nb_dots</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ocurrencias de punto (.)</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974557668"/>
                  </a:ext>
                </a:extLst>
              </a:tr>
              <a:tr h="113877">
                <a:tc>
                  <a:txBody>
                    <a:bodyPr/>
                    <a:lstStyle/>
                    <a:p>
                      <a:pPr algn="l" fontAlgn="ctr"/>
                      <a:r>
                        <a:rPr lang="es-EC" sz="500" u="none" strike="noStrike" dirty="0">
                          <a:effectLst/>
                          <a:latin typeface="Anaheim" panose="02000503000000000000" pitchFamily="2" charset="0"/>
                        </a:rPr>
                        <a:t>nb_hyphens</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guiones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556729074"/>
                  </a:ext>
                </a:extLst>
              </a:tr>
              <a:tr h="113877">
                <a:tc>
                  <a:txBody>
                    <a:bodyPr/>
                    <a:lstStyle/>
                    <a:p>
                      <a:pPr algn="l" fontAlgn="ctr"/>
                      <a:r>
                        <a:rPr lang="es-EC" sz="500" u="none" strike="noStrike" dirty="0">
                          <a:effectLst/>
                          <a:latin typeface="Anaheim" panose="02000503000000000000" pitchFamily="2" charset="0"/>
                        </a:rPr>
                        <a:t>nb_at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arrobas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261676020"/>
                  </a:ext>
                </a:extLst>
              </a:tr>
              <a:tr h="113877">
                <a:tc>
                  <a:txBody>
                    <a:bodyPr/>
                    <a:lstStyle/>
                    <a:p>
                      <a:pPr algn="l" fontAlgn="ctr"/>
                      <a:r>
                        <a:rPr lang="es-EC" sz="500" u="none" strike="noStrike" dirty="0">
                          <a:effectLst/>
                          <a:latin typeface="Anaheim" panose="02000503000000000000" pitchFamily="2" charset="0"/>
                        </a:rPr>
                        <a:t>nb_qm</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ocurrencias de signos de interrogación (?)</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992802016"/>
                  </a:ext>
                </a:extLst>
              </a:tr>
              <a:tr h="113877">
                <a:tc>
                  <a:txBody>
                    <a:bodyPr/>
                    <a:lstStyle/>
                    <a:p>
                      <a:pPr algn="l" fontAlgn="ctr"/>
                      <a:r>
                        <a:rPr lang="es-EC" sz="500" u="none" strike="noStrike" dirty="0">
                          <a:effectLst/>
                          <a:latin typeface="Anaheim" panose="02000503000000000000" pitchFamily="2" charset="0"/>
                        </a:rPr>
                        <a:t>nb_and</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ampersand (&amp;)</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825442739"/>
                  </a:ext>
                </a:extLst>
              </a:tr>
              <a:tr h="113877">
                <a:tc>
                  <a:txBody>
                    <a:bodyPr/>
                    <a:lstStyle/>
                    <a:p>
                      <a:pPr algn="l" fontAlgn="ctr"/>
                      <a:r>
                        <a:rPr lang="es-EC" sz="500" u="none" strike="noStrike" dirty="0">
                          <a:effectLst/>
                          <a:latin typeface="Anaheim" panose="02000503000000000000" pitchFamily="2" charset="0"/>
                        </a:rPr>
                        <a:t>nb_or</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tuberías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76777224"/>
                  </a:ext>
                </a:extLst>
              </a:tr>
              <a:tr h="113877">
                <a:tc>
                  <a:txBody>
                    <a:bodyPr/>
                    <a:lstStyle/>
                    <a:p>
                      <a:pPr algn="l" fontAlgn="ctr"/>
                      <a:r>
                        <a:rPr lang="es-EC" sz="500" u="none" strike="noStrike" dirty="0">
                          <a:effectLst/>
                          <a:latin typeface="Anaheim" panose="02000503000000000000" pitchFamily="2" charset="0"/>
                        </a:rPr>
                        <a:t>nb_eq</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signo igual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883587280"/>
                  </a:ext>
                </a:extLst>
              </a:tr>
              <a:tr h="113877">
                <a:tc>
                  <a:txBody>
                    <a:bodyPr/>
                    <a:lstStyle/>
                    <a:p>
                      <a:pPr algn="l" fontAlgn="ctr"/>
                      <a:r>
                        <a:rPr lang="es-EC" sz="500" u="none" strike="noStrike" dirty="0">
                          <a:effectLst/>
                          <a:latin typeface="Anaheim" panose="02000503000000000000" pitchFamily="2" charset="0"/>
                        </a:rPr>
                        <a:t>nb_underscore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subguión (_)</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45819976"/>
                  </a:ext>
                </a:extLst>
              </a:tr>
              <a:tr h="113877">
                <a:tc>
                  <a:txBody>
                    <a:bodyPr/>
                    <a:lstStyle/>
                    <a:p>
                      <a:pPr algn="l" fontAlgn="ctr"/>
                      <a:r>
                        <a:rPr lang="es-EC" sz="500" u="none" strike="noStrike" dirty="0">
                          <a:effectLst/>
                          <a:latin typeface="Anaheim" panose="02000503000000000000" pitchFamily="2" charset="0"/>
                        </a:rPr>
                        <a:t>nb_tilde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comillas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819956343"/>
                  </a:ext>
                </a:extLst>
              </a:tr>
              <a:tr h="113877">
                <a:tc>
                  <a:txBody>
                    <a:bodyPr/>
                    <a:lstStyle/>
                    <a:p>
                      <a:pPr algn="l" fontAlgn="ctr"/>
                      <a:r>
                        <a:rPr lang="es-EC" sz="500" u="none" strike="noStrike" dirty="0">
                          <a:effectLst/>
                          <a:latin typeface="Anaheim" panose="02000503000000000000" pitchFamily="2" charset="0"/>
                        </a:rPr>
                        <a:t>nb_percent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porcentaje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610909999"/>
                  </a:ext>
                </a:extLst>
              </a:tr>
              <a:tr h="113877">
                <a:tc>
                  <a:txBody>
                    <a:bodyPr/>
                    <a:lstStyle/>
                    <a:p>
                      <a:pPr algn="l" fontAlgn="ctr"/>
                      <a:r>
                        <a:rPr lang="es-EC" sz="500" u="none" strike="noStrike" dirty="0">
                          <a:effectLst/>
                          <a:latin typeface="Anaheim" panose="02000503000000000000" pitchFamily="2" charset="0"/>
                        </a:rPr>
                        <a:t>nb_slash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slash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167109453"/>
                  </a:ext>
                </a:extLst>
              </a:tr>
              <a:tr h="113877">
                <a:tc>
                  <a:txBody>
                    <a:bodyPr/>
                    <a:lstStyle/>
                    <a:p>
                      <a:pPr algn="l" fontAlgn="ctr"/>
                      <a:r>
                        <a:rPr lang="es-EC" sz="500" u="none" strike="noStrike" dirty="0">
                          <a:effectLst/>
                          <a:latin typeface="Anaheim" panose="02000503000000000000" pitchFamily="2" charset="0"/>
                        </a:rPr>
                        <a:t>nb_star</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asteriscos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138048846"/>
                  </a:ext>
                </a:extLst>
              </a:tr>
              <a:tr h="113877">
                <a:tc>
                  <a:txBody>
                    <a:bodyPr/>
                    <a:lstStyle/>
                    <a:p>
                      <a:pPr algn="l" fontAlgn="ctr"/>
                      <a:r>
                        <a:rPr lang="es-EC" sz="500" u="none" strike="noStrike" dirty="0">
                          <a:effectLst/>
                          <a:latin typeface="Anaheim" panose="02000503000000000000" pitchFamily="2" charset="0"/>
                        </a:rPr>
                        <a:t>nb_colon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dos puntos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238083204"/>
                  </a:ext>
                </a:extLst>
              </a:tr>
              <a:tr h="113877">
                <a:tc>
                  <a:txBody>
                    <a:bodyPr/>
                    <a:lstStyle/>
                    <a:p>
                      <a:pPr algn="l" fontAlgn="ctr"/>
                      <a:r>
                        <a:rPr lang="es-EC" sz="500" u="none" strike="noStrike" dirty="0">
                          <a:effectLst/>
                          <a:latin typeface="Anaheim" panose="02000503000000000000" pitchFamily="2" charset="0"/>
                        </a:rPr>
                        <a:t>nb_comma</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comas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464344581"/>
                  </a:ext>
                </a:extLst>
              </a:tr>
              <a:tr h="113877">
                <a:tc>
                  <a:txBody>
                    <a:bodyPr/>
                    <a:lstStyle/>
                    <a:p>
                      <a:pPr algn="l" fontAlgn="ctr"/>
                      <a:r>
                        <a:rPr lang="es-EC" sz="500" u="none" strike="noStrike" dirty="0">
                          <a:effectLst/>
                          <a:latin typeface="Anaheim" panose="02000503000000000000" pitchFamily="2" charset="0"/>
                        </a:rPr>
                        <a:t>nb_semicolumn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ocurrencias de punto y coma (;)</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751844730"/>
                  </a:ext>
                </a:extLst>
              </a:tr>
              <a:tr h="113877">
                <a:tc>
                  <a:txBody>
                    <a:bodyPr/>
                    <a:lstStyle/>
                    <a:p>
                      <a:pPr algn="l" fontAlgn="ctr"/>
                      <a:r>
                        <a:rPr lang="es-EC" sz="500" u="none" strike="noStrike" dirty="0">
                          <a:effectLst/>
                          <a:latin typeface="Anaheim" panose="02000503000000000000" pitchFamily="2" charset="0"/>
                        </a:rPr>
                        <a:t>nb_dollar</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símbolo de dolar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668888026"/>
                  </a:ext>
                </a:extLst>
              </a:tr>
              <a:tr h="113877">
                <a:tc>
                  <a:txBody>
                    <a:bodyPr/>
                    <a:lstStyle/>
                    <a:p>
                      <a:pPr algn="l" fontAlgn="ctr"/>
                      <a:r>
                        <a:rPr lang="es-EC" sz="500" u="none" strike="noStrike" dirty="0">
                          <a:effectLst/>
                          <a:latin typeface="Anaheim" panose="02000503000000000000" pitchFamily="2" charset="0"/>
                        </a:rPr>
                        <a:t>nb_space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espacio (%20)</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213188220"/>
                  </a:ext>
                </a:extLst>
              </a:tr>
              <a:tr h="113877">
                <a:tc>
                  <a:txBody>
                    <a:bodyPr/>
                    <a:lstStyle/>
                    <a:p>
                      <a:pPr algn="l" fontAlgn="ctr"/>
                      <a:r>
                        <a:rPr lang="es-EC" sz="500" u="none" strike="noStrike" dirty="0">
                          <a:effectLst/>
                          <a:latin typeface="Anaheim" panose="02000503000000000000" pitchFamily="2" charset="0"/>
                        </a:rPr>
                        <a:t>nb_www</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www</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259471846"/>
                  </a:ext>
                </a:extLst>
              </a:tr>
              <a:tr h="113877">
                <a:tc>
                  <a:txBody>
                    <a:bodyPr/>
                    <a:lstStyle/>
                    <a:p>
                      <a:pPr algn="l" fontAlgn="ctr"/>
                      <a:r>
                        <a:rPr lang="es-EC" sz="500" u="none" strike="noStrike" dirty="0">
                          <a:effectLst/>
                          <a:latin typeface="Anaheim" panose="02000503000000000000" pitchFamily="2" charset="0"/>
                        </a:rPr>
                        <a:t>nb_com</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pt-BR" sz="500" u="none" strike="noStrike" dirty="0">
                          <a:effectLst/>
                          <a:latin typeface="Anaheim" panose="02000503000000000000" pitchFamily="2" charset="0"/>
                        </a:rPr>
                        <a:t>Número de ocurrencias de .com</a:t>
                      </a:r>
                      <a:endParaRPr lang="pt-BR"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349546204"/>
                  </a:ext>
                </a:extLst>
              </a:tr>
              <a:tr h="113877">
                <a:tc>
                  <a:txBody>
                    <a:bodyPr/>
                    <a:lstStyle/>
                    <a:p>
                      <a:pPr algn="l" fontAlgn="ctr"/>
                      <a:r>
                        <a:rPr lang="es-EC" sz="500" u="none" strike="noStrike" dirty="0">
                          <a:effectLst/>
                          <a:latin typeface="Anaheim" panose="02000503000000000000" pitchFamily="2" charset="0"/>
                        </a:rPr>
                        <a:t>nb_dslash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doble slash (//)</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17210257"/>
                  </a:ext>
                </a:extLst>
              </a:tr>
              <a:tr h="113877">
                <a:tc>
                  <a:txBody>
                    <a:bodyPr/>
                    <a:lstStyle/>
                    <a:p>
                      <a:pPr algn="l" fontAlgn="ctr"/>
                      <a:r>
                        <a:rPr lang="es-EC" sz="500" u="none" strike="noStrike" dirty="0">
                          <a:effectLst/>
                          <a:latin typeface="Anaheim" panose="02000503000000000000" pitchFamily="2" charset="0"/>
                        </a:rPr>
                        <a:t>http_in_path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Número de ocurrencias de http</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735025181"/>
                  </a:ext>
                </a:extLst>
              </a:tr>
              <a:tr h="113877">
                <a:tc>
                  <a:txBody>
                    <a:bodyPr/>
                    <a:lstStyle/>
                    <a:p>
                      <a:pPr algn="l" fontAlgn="ctr"/>
                      <a:r>
                        <a:rPr lang="es-EC" sz="500" u="none" strike="noStrike" dirty="0">
                          <a:effectLst/>
                          <a:latin typeface="Anaheim" panose="02000503000000000000" pitchFamily="2" charset="0"/>
                        </a:rPr>
                        <a:t>https_token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La mayor parte de sitios phishing no proveen ninguna seguridad, por tanto HTTPs es un indicador de un sitio seguro</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569374456"/>
                  </a:ext>
                </a:extLst>
              </a:tr>
              <a:tr h="113877">
                <a:tc>
                  <a:txBody>
                    <a:bodyPr/>
                    <a:lstStyle/>
                    <a:p>
                      <a:pPr algn="l" fontAlgn="ctr"/>
                      <a:r>
                        <a:rPr lang="es-EC" sz="500" u="none" strike="noStrike" dirty="0">
                          <a:effectLst/>
                          <a:latin typeface="Anaheim" panose="02000503000000000000" pitchFamily="2" charset="0"/>
                        </a:rPr>
                        <a:t>ratio_digits_url</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Ratio de digitos en la URL. Un alto número de digitos en una URL es un indicador de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83400679"/>
                  </a:ext>
                </a:extLst>
              </a:tr>
              <a:tr h="113877">
                <a:tc>
                  <a:txBody>
                    <a:bodyPr/>
                    <a:lstStyle/>
                    <a:p>
                      <a:pPr algn="l" fontAlgn="ctr"/>
                      <a:r>
                        <a:rPr lang="es-EC" sz="500" u="none" strike="noStrike" dirty="0">
                          <a:effectLst/>
                          <a:latin typeface="Anaheim" panose="02000503000000000000" pitchFamily="2" charset="0"/>
                        </a:rPr>
                        <a:t>ratio_digits_host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Ratio de digitos en el nombre de host</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563232883"/>
                  </a:ext>
                </a:extLst>
              </a:tr>
              <a:tr h="113877">
                <a:tc>
                  <a:txBody>
                    <a:bodyPr/>
                    <a:lstStyle/>
                    <a:p>
                      <a:pPr algn="l" fontAlgn="ctr"/>
                      <a:r>
                        <a:rPr lang="es-EC" sz="500" u="none" strike="noStrike" dirty="0">
                          <a:effectLst/>
                          <a:latin typeface="Anaheim" panose="02000503000000000000" pitchFamily="2" charset="0"/>
                        </a:rPr>
                        <a:t>punycode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Punycode es utilizado en los nombres de dominio para reemplazar algunos códigos ASCII con caracteres Unicode, su presencia es considerada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184191228"/>
                  </a:ext>
                </a:extLst>
              </a:tr>
            </a:tbl>
          </a:graphicData>
        </a:graphic>
      </p:graphicFrame>
    </p:spTree>
    <p:extLst>
      <p:ext uri="{BB962C8B-B14F-4D97-AF65-F5344CB8AC3E}">
        <p14:creationId xmlns:p14="http://schemas.microsoft.com/office/powerpoint/2010/main" val="153481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820B9B-1C03-2990-2B76-CAFF0C582525}"/>
              </a:ext>
            </a:extLst>
          </p:cNvPr>
          <p:cNvSpPr>
            <a:spLocks noGrp="1"/>
          </p:cNvSpPr>
          <p:nvPr>
            <p:ph type="title"/>
          </p:nvPr>
        </p:nvSpPr>
        <p:spPr/>
        <p:txBody>
          <a:bodyPr/>
          <a:lstStyle/>
          <a:p>
            <a:pPr algn="ctr"/>
            <a:r>
              <a:rPr lang="es-EC" dirty="0"/>
              <a:t>Diccionario de datos</a:t>
            </a:r>
          </a:p>
        </p:txBody>
      </p:sp>
      <p:graphicFrame>
        <p:nvGraphicFramePr>
          <p:cNvPr id="2" name="Tabla 1">
            <a:extLst>
              <a:ext uri="{FF2B5EF4-FFF2-40B4-BE49-F238E27FC236}">
                <a16:creationId xmlns:a16="http://schemas.microsoft.com/office/drawing/2014/main" id="{5B8D35CE-FBC6-6A77-6D3B-E9743E2D1493}"/>
              </a:ext>
            </a:extLst>
          </p:cNvPr>
          <p:cNvGraphicFramePr>
            <a:graphicFrameLocks noGrp="1"/>
          </p:cNvGraphicFramePr>
          <p:nvPr>
            <p:extLst>
              <p:ext uri="{D42A27DB-BD31-4B8C-83A1-F6EECF244321}">
                <p14:modId xmlns:p14="http://schemas.microsoft.com/office/powerpoint/2010/main" val="4198044973"/>
              </p:ext>
            </p:extLst>
          </p:nvPr>
        </p:nvGraphicFramePr>
        <p:xfrm>
          <a:off x="1106353" y="1017725"/>
          <a:ext cx="6931293" cy="3430047"/>
        </p:xfrm>
        <a:graphic>
          <a:graphicData uri="http://schemas.openxmlformats.org/drawingml/2006/table">
            <a:tbl>
              <a:tblPr firstRow="1">
                <a:tableStyleId>{C083E6E3-FA7D-4D7B-A595-EF9225AFEA82}</a:tableStyleId>
              </a:tblPr>
              <a:tblGrid>
                <a:gridCol w="895830">
                  <a:extLst>
                    <a:ext uri="{9D8B030D-6E8A-4147-A177-3AD203B41FA5}">
                      <a16:colId xmlns:a16="http://schemas.microsoft.com/office/drawing/2014/main" val="1496635055"/>
                    </a:ext>
                  </a:extLst>
                </a:gridCol>
                <a:gridCol w="227753">
                  <a:extLst>
                    <a:ext uri="{9D8B030D-6E8A-4147-A177-3AD203B41FA5}">
                      <a16:colId xmlns:a16="http://schemas.microsoft.com/office/drawing/2014/main" val="683573413"/>
                    </a:ext>
                  </a:extLst>
                </a:gridCol>
                <a:gridCol w="5807710">
                  <a:extLst>
                    <a:ext uri="{9D8B030D-6E8A-4147-A177-3AD203B41FA5}">
                      <a16:colId xmlns:a16="http://schemas.microsoft.com/office/drawing/2014/main" val="1648028482"/>
                    </a:ext>
                  </a:extLst>
                </a:gridCol>
              </a:tblGrid>
              <a:tr h="113877">
                <a:tc>
                  <a:txBody>
                    <a:bodyPr/>
                    <a:lstStyle/>
                    <a:p>
                      <a:pPr algn="ctr" fontAlgn="ctr"/>
                      <a:r>
                        <a:rPr lang="es-EC" sz="800" b="1" u="none" strike="noStrike" dirty="0">
                          <a:effectLst/>
                          <a:latin typeface="Anaheim" panose="02000503000000000000" pitchFamily="2" charset="0"/>
                        </a:rPr>
                        <a:t>Característica</a:t>
                      </a:r>
                      <a:endParaRPr lang="es-EC" sz="800" b="1" i="0" u="none" strike="noStrike" dirty="0">
                        <a:solidFill>
                          <a:srgbClr val="212121"/>
                        </a:solidFill>
                        <a:effectLst/>
                        <a:latin typeface="Anaheim" panose="02000503000000000000" pitchFamily="2" charset="0"/>
                      </a:endParaRPr>
                    </a:p>
                  </a:txBody>
                  <a:tcPr marL="5694" marR="5694" marT="5694" marB="0" anchor="ctr"/>
                </a:tc>
                <a:tc>
                  <a:txBody>
                    <a:bodyPr/>
                    <a:lstStyle/>
                    <a:p>
                      <a:pPr algn="ctr" fontAlgn="ctr"/>
                      <a:r>
                        <a:rPr lang="es-EC" sz="800" b="1" u="none" strike="noStrike" dirty="0">
                          <a:effectLst/>
                          <a:latin typeface="Anaheim" panose="02000503000000000000" pitchFamily="2" charset="0"/>
                        </a:rPr>
                        <a:t>Tipo</a:t>
                      </a:r>
                      <a:endParaRPr lang="es-EC" sz="800" b="1" i="0" u="none" strike="noStrike" dirty="0">
                        <a:solidFill>
                          <a:srgbClr val="212121"/>
                        </a:solidFill>
                        <a:effectLst/>
                        <a:latin typeface="Anaheim" panose="02000503000000000000" pitchFamily="2" charset="0"/>
                      </a:endParaRPr>
                    </a:p>
                  </a:txBody>
                  <a:tcPr marL="5694" marR="5694" marT="5694" marB="0" anchor="ctr"/>
                </a:tc>
                <a:tc>
                  <a:txBody>
                    <a:bodyPr/>
                    <a:lstStyle/>
                    <a:p>
                      <a:pPr algn="ctr" fontAlgn="ctr"/>
                      <a:r>
                        <a:rPr lang="es-EC" sz="800" b="1" u="none" strike="noStrike" dirty="0">
                          <a:effectLst/>
                          <a:latin typeface="Anaheim" panose="02000503000000000000" pitchFamily="2" charset="0"/>
                        </a:rPr>
                        <a:t>Descripción</a:t>
                      </a:r>
                      <a:endParaRPr lang="es-EC" sz="800" b="1"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276895471"/>
                  </a:ext>
                </a:extLst>
              </a:tr>
              <a:tr h="113877">
                <a:tc>
                  <a:txBody>
                    <a:bodyPr/>
                    <a:lstStyle/>
                    <a:p>
                      <a:pPr algn="l" fontAlgn="ctr"/>
                      <a:r>
                        <a:rPr lang="es-EC" sz="500" u="none" strike="noStrike" dirty="0">
                          <a:effectLst/>
                          <a:latin typeface="Anaheim" panose="02000503000000000000" pitchFamily="2" charset="0"/>
                        </a:rPr>
                        <a:t>port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Indica si la URL tiene o no puerto, la presencia de puertos en la URL es considerada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065142778"/>
                  </a:ext>
                </a:extLst>
              </a:tr>
              <a:tr h="113877">
                <a:tc>
                  <a:txBody>
                    <a:bodyPr/>
                    <a:lstStyle/>
                    <a:p>
                      <a:pPr algn="l" fontAlgn="ctr"/>
                      <a:r>
                        <a:rPr lang="es-EC" sz="500" u="none" strike="noStrike" dirty="0">
                          <a:effectLst/>
                          <a:latin typeface="Anaheim" panose="02000503000000000000" pitchFamily="2" charset="0"/>
                        </a:rPr>
                        <a:t>tld_in_path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Top Level Domain (TDL) dentro del path, en una URL legítima el TLD sólo debería estar antes del path. El TDL dentro del path es considerado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138354697"/>
                  </a:ext>
                </a:extLst>
              </a:tr>
              <a:tr h="113877">
                <a:tc>
                  <a:txBody>
                    <a:bodyPr/>
                    <a:lstStyle/>
                    <a:p>
                      <a:pPr algn="l" fontAlgn="ctr"/>
                      <a:r>
                        <a:rPr lang="es-EC" sz="500" u="none" strike="noStrike" dirty="0">
                          <a:effectLst/>
                          <a:latin typeface="Anaheim" panose="02000503000000000000" pitchFamily="2" charset="0"/>
                        </a:rPr>
                        <a:t>tld_in_subdomain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0/1 Top Level Domain (TDL) dentro del subdominio. El TDL dentro del subdominio es considerado phishing</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106715827"/>
                  </a:ext>
                </a:extLst>
              </a:tr>
              <a:tr h="113877">
                <a:tc>
                  <a:txBody>
                    <a:bodyPr/>
                    <a:lstStyle/>
                    <a:p>
                      <a:pPr algn="l" fontAlgn="ctr"/>
                      <a:r>
                        <a:rPr lang="es-EC" sz="500" u="none" strike="noStrike" dirty="0">
                          <a:effectLst/>
                          <a:latin typeface="Anaheim" panose="02000503000000000000" pitchFamily="2" charset="0"/>
                        </a:rPr>
                        <a:t>abnormal_subdomain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URLs que tienen un patrón 'w[w]?[0-9]*' en lugar de www son consideradas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075265366"/>
                  </a:ext>
                </a:extLst>
              </a:tr>
              <a:tr h="113877">
                <a:tc>
                  <a:txBody>
                    <a:bodyPr/>
                    <a:lstStyle/>
                    <a:p>
                      <a:pPr algn="l" fontAlgn="ctr"/>
                      <a:r>
                        <a:rPr lang="es-EC" sz="500" u="none" strike="noStrike" dirty="0">
                          <a:effectLst/>
                          <a:latin typeface="Anaheim" panose="02000503000000000000" pitchFamily="2" charset="0"/>
                        </a:rPr>
                        <a:t>nb_subdomains</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subdominios utilizados, las URLs de phishing usan más sudominios</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402394067"/>
                  </a:ext>
                </a:extLst>
              </a:tr>
              <a:tr h="113877">
                <a:tc>
                  <a:txBody>
                    <a:bodyPr/>
                    <a:lstStyle/>
                    <a:p>
                      <a:pPr algn="l" fontAlgn="ctr"/>
                      <a:r>
                        <a:rPr lang="es-EC" sz="500" u="none" strike="noStrike" dirty="0">
                          <a:effectLst/>
                          <a:latin typeface="Anaheim" panose="02000503000000000000" pitchFamily="2" charset="0"/>
                        </a:rPr>
                        <a:t>prefix_suffix</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Si existen prefijos o sufijos separados con "-" en la URL es considerada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455123566"/>
                  </a:ext>
                </a:extLst>
              </a:tr>
              <a:tr h="113877">
                <a:tc>
                  <a:txBody>
                    <a:bodyPr/>
                    <a:lstStyle/>
                    <a:p>
                      <a:pPr algn="l" fontAlgn="ctr"/>
                      <a:r>
                        <a:rPr lang="es-EC" sz="500" u="none" strike="noStrike" dirty="0">
                          <a:effectLst/>
                          <a:latin typeface="Anaheim" panose="02000503000000000000" pitchFamily="2" charset="0"/>
                        </a:rPr>
                        <a:t>random_domain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0/1 Si existen palabras formadas por caracteres aleatorios</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223916879"/>
                  </a:ext>
                </a:extLst>
              </a:tr>
              <a:tr h="113877">
                <a:tc>
                  <a:txBody>
                    <a:bodyPr/>
                    <a:lstStyle/>
                    <a:p>
                      <a:pPr algn="l" fontAlgn="ctr"/>
                      <a:r>
                        <a:rPr lang="es-EC" sz="500" u="none" strike="noStrike" dirty="0">
                          <a:effectLst/>
                          <a:latin typeface="Anaheim" panose="02000503000000000000" pitchFamily="2" charset="0"/>
                        </a:rPr>
                        <a:t>shortening_service</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Los servicios para encojer URL suelen ser usados para enmascarar direcciones largas, por tanto es considerado como indicador de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394108541"/>
                  </a:ext>
                </a:extLst>
              </a:tr>
              <a:tr h="113877">
                <a:tc>
                  <a:txBody>
                    <a:bodyPr/>
                    <a:lstStyle/>
                    <a:p>
                      <a:pPr algn="l" fontAlgn="ctr"/>
                      <a:r>
                        <a:rPr lang="es-EC" sz="500" u="none" strike="noStrike" dirty="0">
                          <a:effectLst/>
                          <a:latin typeface="Anaheim" panose="02000503000000000000" pitchFamily="2" charset="0"/>
                        </a:rPr>
                        <a:t>path_extension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0/1 Presencia de extensiones como 'txt', 'exe', 'js', son indicadores de phishing</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0537581"/>
                  </a:ext>
                </a:extLst>
              </a:tr>
              <a:tr h="113877">
                <a:tc>
                  <a:txBody>
                    <a:bodyPr/>
                    <a:lstStyle/>
                    <a:p>
                      <a:pPr algn="l" fontAlgn="ctr"/>
                      <a:r>
                        <a:rPr lang="es-EC" sz="500" u="none" strike="noStrike" dirty="0">
                          <a:effectLst/>
                          <a:latin typeface="Anaheim" panose="02000503000000000000" pitchFamily="2" charset="0"/>
                        </a:rPr>
                        <a:t>nb_redirection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redirecciones de un sitio web</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487104686"/>
                  </a:ext>
                </a:extLst>
              </a:tr>
              <a:tr h="113877">
                <a:tc>
                  <a:txBody>
                    <a:bodyPr/>
                    <a:lstStyle/>
                    <a:p>
                      <a:pPr algn="l" fontAlgn="ctr"/>
                      <a:r>
                        <a:rPr lang="es-EC" sz="500" u="none" strike="noStrike" dirty="0">
                          <a:effectLst/>
                          <a:latin typeface="Anaheim" panose="02000503000000000000" pitchFamily="2" charset="0"/>
                        </a:rPr>
                        <a:t>nb_external_redirection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redirecciones externas de un sitio web</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923626643"/>
                  </a:ext>
                </a:extLst>
              </a:tr>
              <a:tr h="113877">
                <a:tc>
                  <a:txBody>
                    <a:bodyPr/>
                    <a:lstStyle/>
                    <a:p>
                      <a:pPr algn="l" fontAlgn="ctr"/>
                      <a:r>
                        <a:rPr lang="es-EC" sz="500" u="none" strike="noStrike" dirty="0">
                          <a:effectLst/>
                          <a:latin typeface="Anaheim" panose="02000503000000000000" pitchFamily="2" charset="0"/>
                        </a:rPr>
                        <a:t>length_words_raw</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palabras en URL</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769678478"/>
                  </a:ext>
                </a:extLst>
              </a:tr>
              <a:tr h="113877">
                <a:tc>
                  <a:txBody>
                    <a:bodyPr/>
                    <a:lstStyle/>
                    <a:p>
                      <a:pPr algn="l" fontAlgn="ctr"/>
                      <a:r>
                        <a:rPr lang="es-EC" sz="500" u="none" strike="noStrike" dirty="0">
                          <a:effectLst/>
                          <a:latin typeface="Anaheim" panose="02000503000000000000" pitchFamily="2" charset="0"/>
                        </a:rPr>
                        <a:t>char_repeat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repetición de caracteres en URL</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438345447"/>
                  </a:ext>
                </a:extLst>
              </a:tr>
              <a:tr h="113877">
                <a:tc>
                  <a:txBody>
                    <a:bodyPr/>
                    <a:lstStyle/>
                    <a:p>
                      <a:pPr algn="l" fontAlgn="ctr"/>
                      <a:r>
                        <a:rPr lang="es-EC" sz="500" u="none" strike="noStrike" dirty="0">
                          <a:effectLst/>
                          <a:latin typeface="Anaheim" panose="02000503000000000000" pitchFamily="2" charset="0"/>
                        </a:rPr>
                        <a:t>shortest_words_raw</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cortas en las URL</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908803025"/>
                  </a:ext>
                </a:extLst>
              </a:tr>
              <a:tr h="113877">
                <a:tc>
                  <a:txBody>
                    <a:bodyPr/>
                    <a:lstStyle/>
                    <a:p>
                      <a:pPr algn="l" fontAlgn="ctr"/>
                      <a:r>
                        <a:rPr lang="es-EC" sz="500" u="none" strike="noStrike" dirty="0">
                          <a:effectLst/>
                          <a:latin typeface="Anaheim" panose="02000503000000000000" pitchFamily="2" charset="0"/>
                        </a:rPr>
                        <a:t>shortest_word_host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cortas en el nombre de host</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320547581"/>
                  </a:ext>
                </a:extLst>
              </a:tr>
              <a:tr h="113877">
                <a:tc>
                  <a:txBody>
                    <a:bodyPr/>
                    <a:lstStyle/>
                    <a:p>
                      <a:pPr algn="l" fontAlgn="ctr"/>
                      <a:r>
                        <a:rPr lang="es-EC" sz="500" u="none" strike="noStrike" dirty="0">
                          <a:effectLst/>
                          <a:latin typeface="Anaheim" panose="02000503000000000000" pitchFamily="2" charset="0"/>
                        </a:rPr>
                        <a:t>shortest_word_path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cortas en paths</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532697367"/>
                  </a:ext>
                </a:extLst>
              </a:tr>
              <a:tr h="113877">
                <a:tc>
                  <a:txBody>
                    <a:bodyPr/>
                    <a:lstStyle/>
                    <a:p>
                      <a:pPr algn="l" fontAlgn="ctr"/>
                      <a:r>
                        <a:rPr lang="es-EC" sz="500" u="none" strike="noStrike" dirty="0">
                          <a:effectLst/>
                          <a:latin typeface="Anaheim" panose="02000503000000000000" pitchFamily="2" charset="0"/>
                        </a:rPr>
                        <a:t>longest_words_raw</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largas en las URL</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936950397"/>
                  </a:ext>
                </a:extLst>
              </a:tr>
              <a:tr h="113877">
                <a:tc>
                  <a:txBody>
                    <a:bodyPr/>
                    <a:lstStyle/>
                    <a:p>
                      <a:pPr algn="l" fontAlgn="ctr"/>
                      <a:r>
                        <a:rPr lang="es-EC" sz="500" u="none" strike="noStrike" dirty="0">
                          <a:effectLst/>
                          <a:latin typeface="Anaheim" panose="02000503000000000000" pitchFamily="2" charset="0"/>
                        </a:rPr>
                        <a:t>longest_word_host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largas en el nombre de host</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718437285"/>
                  </a:ext>
                </a:extLst>
              </a:tr>
              <a:tr h="113877">
                <a:tc>
                  <a:txBody>
                    <a:bodyPr/>
                    <a:lstStyle/>
                    <a:p>
                      <a:pPr algn="l" fontAlgn="ctr"/>
                      <a:r>
                        <a:rPr lang="es-EC" sz="500" u="none" strike="noStrike" dirty="0">
                          <a:effectLst/>
                          <a:latin typeface="Anaheim" panose="02000503000000000000" pitchFamily="2" charset="0"/>
                        </a:rPr>
                        <a:t>longest_word_path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Palabras más largas en paths</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597105308"/>
                  </a:ext>
                </a:extLst>
              </a:tr>
              <a:tr h="113877">
                <a:tc>
                  <a:txBody>
                    <a:bodyPr/>
                    <a:lstStyle/>
                    <a:p>
                      <a:pPr algn="l" fontAlgn="ctr"/>
                      <a:r>
                        <a:rPr lang="es-EC" sz="500" u="none" strike="noStrike" dirty="0">
                          <a:effectLst/>
                          <a:latin typeface="Anaheim" panose="02000503000000000000" pitchFamily="2" charset="0"/>
                        </a:rPr>
                        <a:t>avg_words_raw</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Promedio de longitud de palabras en URL</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027464999"/>
                  </a:ext>
                </a:extLst>
              </a:tr>
              <a:tr h="113877">
                <a:tc>
                  <a:txBody>
                    <a:bodyPr/>
                    <a:lstStyle/>
                    <a:p>
                      <a:pPr algn="l" fontAlgn="ctr"/>
                      <a:r>
                        <a:rPr lang="es-EC" sz="500" u="none" strike="noStrike" dirty="0">
                          <a:effectLst/>
                          <a:latin typeface="Anaheim" panose="02000503000000000000" pitchFamily="2" charset="0"/>
                        </a:rPr>
                        <a:t>avg_word_host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Promedio de longitud de palabras en el nombre de host</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394286469"/>
                  </a:ext>
                </a:extLst>
              </a:tr>
              <a:tr h="113877">
                <a:tc>
                  <a:txBody>
                    <a:bodyPr/>
                    <a:lstStyle/>
                    <a:p>
                      <a:pPr algn="l" fontAlgn="ctr"/>
                      <a:r>
                        <a:rPr lang="es-EC" sz="500" u="none" strike="noStrike" dirty="0">
                          <a:effectLst/>
                          <a:latin typeface="Anaheim" panose="02000503000000000000" pitchFamily="2" charset="0"/>
                        </a:rPr>
                        <a:t>avg_word_path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Promedio de longitud de palabras en el path</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354289016"/>
                  </a:ext>
                </a:extLst>
              </a:tr>
              <a:tr h="113877">
                <a:tc>
                  <a:txBody>
                    <a:bodyPr/>
                    <a:lstStyle/>
                    <a:p>
                      <a:pPr algn="l" fontAlgn="ctr"/>
                      <a:r>
                        <a:rPr lang="es-EC" sz="500" u="none" strike="noStrike" dirty="0">
                          <a:effectLst/>
                          <a:latin typeface="Anaheim" panose="02000503000000000000" pitchFamily="2" charset="0"/>
                        </a:rPr>
                        <a:t>phish_hints</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Las URL de phishing utilizan palabras confidenciales para ganar confianza en las páginas web visitadas. El número de tales palabras en las URL se considera un indicador de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548586164"/>
                  </a:ext>
                </a:extLst>
              </a:tr>
              <a:tr h="113877">
                <a:tc>
                  <a:txBody>
                    <a:bodyPr/>
                    <a:lstStyle/>
                    <a:p>
                      <a:pPr algn="l" fontAlgn="ctr"/>
                      <a:r>
                        <a:rPr lang="es-EC" sz="500" u="none" strike="noStrike" dirty="0">
                          <a:effectLst/>
                          <a:latin typeface="Anaheim" panose="02000503000000000000" pitchFamily="2" charset="0"/>
                        </a:rPr>
                        <a:t>domain_in_brand</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Marca en dominio es considerado legítimo</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797719900"/>
                  </a:ext>
                </a:extLst>
              </a:tr>
              <a:tr h="113877">
                <a:tc>
                  <a:txBody>
                    <a:bodyPr/>
                    <a:lstStyle/>
                    <a:p>
                      <a:pPr algn="l" fontAlgn="ctr"/>
                      <a:r>
                        <a:rPr lang="es-EC" sz="500" u="none" strike="noStrike" dirty="0">
                          <a:effectLst/>
                          <a:latin typeface="Anaheim" panose="02000503000000000000" pitchFamily="2" charset="0"/>
                        </a:rPr>
                        <a:t>brand_in_subdomain</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Marca en subdominio es considerado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2494275433"/>
                  </a:ext>
                </a:extLst>
              </a:tr>
              <a:tr h="113877">
                <a:tc>
                  <a:txBody>
                    <a:bodyPr/>
                    <a:lstStyle/>
                    <a:p>
                      <a:pPr algn="l" fontAlgn="ctr"/>
                      <a:r>
                        <a:rPr lang="es-EC" sz="500" u="none" strike="noStrike" dirty="0">
                          <a:effectLst/>
                          <a:latin typeface="Anaheim" panose="02000503000000000000" pitchFamily="2" charset="0"/>
                        </a:rPr>
                        <a:t>brand_in_path</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0/1 Marca en path es considerado phishing</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45348613"/>
                  </a:ext>
                </a:extLst>
              </a:tr>
              <a:tr h="113877">
                <a:tc>
                  <a:txBody>
                    <a:bodyPr/>
                    <a:lstStyle/>
                    <a:p>
                      <a:pPr algn="l" fontAlgn="ctr"/>
                      <a:r>
                        <a:rPr lang="es-EC" sz="500" u="none" strike="noStrike" dirty="0">
                          <a:effectLst/>
                          <a:latin typeface="Anaheim" panose="02000503000000000000" pitchFamily="2" charset="0"/>
                        </a:rPr>
                        <a:t>suspecious_tld</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0/1 TLD sospechoso</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22778947"/>
                  </a:ext>
                </a:extLst>
              </a:tr>
              <a:tr h="113877">
                <a:tc>
                  <a:txBody>
                    <a:bodyPr/>
                    <a:lstStyle/>
                    <a:p>
                      <a:pPr algn="l" fontAlgn="ctr"/>
                      <a:r>
                        <a:rPr lang="es-EC" sz="500" u="none" strike="noStrike" dirty="0">
                          <a:effectLst/>
                          <a:latin typeface="Anaheim" panose="02000503000000000000" pitchFamily="2" charset="0"/>
                        </a:rPr>
                        <a:t>statistical_report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0/1 Si la IP coincide con un dominio de phishing conocido</a:t>
                      </a:r>
                      <a:endParaRPr lang="es-EC"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133089511"/>
                  </a:ext>
                </a:extLst>
              </a:tr>
              <a:tr h="113877">
                <a:tc>
                  <a:txBody>
                    <a:bodyPr/>
                    <a:lstStyle/>
                    <a:p>
                      <a:pPr algn="l" fontAlgn="ctr"/>
                      <a:r>
                        <a:rPr lang="es-EC" sz="500" u="none" strike="noStrike" dirty="0">
                          <a:effectLst/>
                          <a:latin typeface="Anaheim" panose="02000503000000000000" pitchFamily="2" charset="0"/>
                        </a:rPr>
                        <a:t>nb_hyperlinks</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694" marR="5694" marT="5694" marB="0" anchor="ctr"/>
                </a:tc>
                <a:tc>
                  <a:txBody>
                    <a:bodyPr/>
                    <a:lstStyle/>
                    <a:p>
                      <a:pPr algn="l" fontAlgn="ctr"/>
                      <a:r>
                        <a:rPr lang="es-ES" sz="500" u="none" strike="noStrike" dirty="0">
                          <a:effectLst/>
                          <a:latin typeface="Anaheim" panose="02000503000000000000" pitchFamily="2" charset="0"/>
                        </a:rPr>
                        <a:t>Número de enlaces, los sitios phishing tienen menos enlaces</a:t>
                      </a:r>
                      <a:endParaRPr lang="es-ES" sz="500" b="0" i="0" u="none" strike="noStrike" dirty="0">
                        <a:solidFill>
                          <a:srgbClr val="212121"/>
                        </a:solidFill>
                        <a:effectLst/>
                        <a:latin typeface="Anaheim" panose="02000503000000000000" pitchFamily="2" charset="0"/>
                      </a:endParaRPr>
                    </a:p>
                  </a:txBody>
                  <a:tcPr marL="5694" marR="5694" marT="5694" marB="0" anchor="ctr"/>
                </a:tc>
                <a:extLst>
                  <a:ext uri="{0D108BD9-81ED-4DB2-BD59-A6C34878D82A}">
                    <a16:rowId xmlns:a16="http://schemas.microsoft.com/office/drawing/2014/main" val="3768478794"/>
                  </a:ext>
                </a:extLst>
              </a:tr>
            </a:tbl>
          </a:graphicData>
        </a:graphic>
      </p:graphicFrame>
    </p:spTree>
    <p:extLst>
      <p:ext uri="{BB962C8B-B14F-4D97-AF65-F5344CB8AC3E}">
        <p14:creationId xmlns:p14="http://schemas.microsoft.com/office/powerpoint/2010/main" val="128670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5820B9B-1C03-2990-2B76-CAFF0C582525}"/>
              </a:ext>
            </a:extLst>
          </p:cNvPr>
          <p:cNvSpPr>
            <a:spLocks noGrp="1"/>
          </p:cNvSpPr>
          <p:nvPr>
            <p:ph type="title"/>
          </p:nvPr>
        </p:nvSpPr>
        <p:spPr/>
        <p:txBody>
          <a:bodyPr/>
          <a:lstStyle/>
          <a:p>
            <a:pPr algn="ctr"/>
            <a:r>
              <a:rPr lang="es-EC" dirty="0"/>
              <a:t>Diccionario de datos</a:t>
            </a:r>
          </a:p>
        </p:txBody>
      </p:sp>
      <p:graphicFrame>
        <p:nvGraphicFramePr>
          <p:cNvPr id="3" name="Tabla 2">
            <a:extLst>
              <a:ext uri="{FF2B5EF4-FFF2-40B4-BE49-F238E27FC236}">
                <a16:creationId xmlns:a16="http://schemas.microsoft.com/office/drawing/2014/main" id="{408A21BA-E7E2-FD9A-350C-755EF0EB92C3}"/>
              </a:ext>
            </a:extLst>
          </p:cNvPr>
          <p:cNvGraphicFramePr>
            <a:graphicFrameLocks noGrp="1"/>
          </p:cNvGraphicFramePr>
          <p:nvPr>
            <p:extLst>
              <p:ext uri="{D42A27DB-BD31-4B8C-83A1-F6EECF244321}">
                <p14:modId xmlns:p14="http://schemas.microsoft.com/office/powerpoint/2010/main" val="1273326738"/>
              </p:ext>
            </p:extLst>
          </p:nvPr>
        </p:nvGraphicFramePr>
        <p:xfrm>
          <a:off x="1110305" y="1017725"/>
          <a:ext cx="6934998" cy="3436787"/>
        </p:xfrm>
        <a:graphic>
          <a:graphicData uri="http://schemas.openxmlformats.org/drawingml/2006/table">
            <a:tbl>
              <a:tblPr firstRow="1">
                <a:tableStyleId>{C083E6E3-FA7D-4D7B-A595-EF9225AFEA82}</a:tableStyleId>
              </a:tblPr>
              <a:tblGrid>
                <a:gridCol w="896308">
                  <a:extLst>
                    <a:ext uri="{9D8B030D-6E8A-4147-A177-3AD203B41FA5}">
                      <a16:colId xmlns:a16="http://schemas.microsoft.com/office/drawing/2014/main" val="122167380"/>
                    </a:ext>
                  </a:extLst>
                </a:gridCol>
                <a:gridCol w="227876">
                  <a:extLst>
                    <a:ext uri="{9D8B030D-6E8A-4147-A177-3AD203B41FA5}">
                      <a16:colId xmlns:a16="http://schemas.microsoft.com/office/drawing/2014/main" val="1860131272"/>
                    </a:ext>
                  </a:extLst>
                </a:gridCol>
                <a:gridCol w="5810814">
                  <a:extLst>
                    <a:ext uri="{9D8B030D-6E8A-4147-A177-3AD203B41FA5}">
                      <a16:colId xmlns:a16="http://schemas.microsoft.com/office/drawing/2014/main" val="775820861"/>
                    </a:ext>
                  </a:extLst>
                </a:gridCol>
              </a:tblGrid>
              <a:tr h="106759">
                <a:tc>
                  <a:txBody>
                    <a:bodyPr/>
                    <a:lstStyle/>
                    <a:p>
                      <a:pPr algn="ctr" fontAlgn="ctr"/>
                      <a:r>
                        <a:rPr lang="es-EC" sz="800" b="1" u="none" strike="noStrike" dirty="0">
                          <a:effectLst/>
                          <a:latin typeface="Anaheim" panose="02000503000000000000" pitchFamily="2" charset="0"/>
                        </a:rPr>
                        <a:t>Característica</a:t>
                      </a:r>
                      <a:endParaRPr lang="es-EC" sz="800" b="1" i="0" u="none" strike="noStrike" dirty="0">
                        <a:solidFill>
                          <a:srgbClr val="212121"/>
                        </a:solidFill>
                        <a:effectLst/>
                        <a:latin typeface="Anaheim" panose="02000503000000000000" pitchFamily="2" charset="0"/>
                      </a:endParaRPr>
                    </a:p>
                  </a:txBody>
                  <a:tcPr marL="5338" marR="5338" marT="5338" marB="0" anchor="ctr"/>
                </a:tc>
                <a:tc>
                  <a:txBody>
                    <a:bodyPr/>
                    <a:lstStyle/>
                    <a:p>
                      <a:pPr algn="ctr" fontAlgn="ctr"/>
                      <a:r>
                        <a:rPr lang="es-EC" sz="800" b="1" u="none" strike="noStrike" dirty="0">
                          <a:effectLst/>
                          <a:latin typeface="Anaheim" panose="02000503000000000000" pitchFamily="2" charset="0"/>
                        </a:rPr>
                        <a:t>Tipo</a:t>
                      </a:r>
                      <a:endParaRPr lang="es-EC" sz="800" b="1" i="0" u="none" strike="noStrike" dirty="0">
                        <a:solidFill>
                          <a:srgbClr val="212121"/>
                        </a:solidFill>
                        <a:effectLst/>
                        <a:latin typeface="Anaheim" panose="02000503000000000000" pitchFamily="2" charset="0"/>
                      </a:endParaRPr>
                    </a:p>
                  </a:txBody>
                  <a:tcPr marL="5338" marR="5338" marT="5338" marB="0" anchor="ctr"/>
                </a:tc>
                <a:tc>
                  <a:txBody>
                    <a:bodyPr/>
                    <a:lstStyle/>
                    <a:p>
                      <a:pPr algn="ctr" fontAlgn="ctr"/>
                      <a:r>
                        <a:rPr lang="es-EC" sz="800" b="1" u="none" strike="noStrike" dirty="0">
                          <a:effectLst/>
                          <a:latin typeface="Anaheim" panose="02000503000000000000" pitchFamily="2" charset="0"/>
                        </a:rPr>
                        <a:t>Descripción</a:t>
                      </a:r>
                      <a:endParaRPr lang="es-EC" sz="800" b="1"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760421791"/>
                  </a:ext>
                </a:extLst>
              </a:tr>
              <a:tr h="106759">
                <a:tc>
                  <a:txBody>
                    <a:bodyPr/>
                    <a:lstStyle/>
                    <a:p>
                      <a:pPr algn="l" fontAlgn="ctr"/>
                      <a:r>
                        <a:rPr lang="es-EC" sz="500" u="none" strike="noStrike" dirty="0">
                          <a:effectLst/>
                          <a:latin typeface="Anaheim" panose="02000503000000000000" pitchFamily="2" charset="0"/>
                        </a:rPr>
                        <a:t>ratio_intHyperlinks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Ratio de hipervínculos internos vs todos los hipervínculos. Hipervínculos internos son usados en páginas legítimas.</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636267139"/>
                  </a:ext>
                </a:extLst>
              </a:tr>
              <a:tr h="106759">
                <a:tc>
                  <a:txBody>
                    <a:bodyPr/>
                    <a:lstStyle/>
                    <a:p>
                      <a:pPr algn="l" fontAlgn="ctr"/>
                      <a:r>
                        <a:rPr lang="es-EC" sz="500" u="none" strike="noStrike" dirty="0">
                          <a:effectLst/>
                          <a:latin typeface="Anaheim" panose="02000503000000000000" pitchFamily="2" charset="0"/>
                        </a:rPr>
                        <a:t>ratio_extHyperlinks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Ratio de hipervínculos externos vs todos los hipervínculos. Hipervínculos externos son usados en páginas phishing.</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493003825"/>
                  </a:ext>
                </a:extLst>
              </a:tr>
              <a:tr h="106759">
                <a:tc>
                  <a:txBody>
                    <a:bodyPr/>
                    <a:lstStyle/>
                    <a:p>
                      <a:pPr algn="l" fontAlgn="ctr"/>
                      <a:r>
                        <a:rPr lang="es-EC" sz="500" u="none" strike="noStrike" dirty="0">
                          <a:effectLst/>
                          <a:latin typeface="Anaheim" panose="02000503000000000000" pitchFamily="2" charset="0"/>
                        </a:rPr>
                        <a:t>ratio_nullHyperlinks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Ratio de hipervínculos nulos vs todos los hipervínculos. Las páginas phishing a veces crean hipervínculos a ningún lado para parecer la página original.</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417977021"/>
                  </a:ext>
                </a:extLst>
              </a:tr>
              <a:tr h="106759">
                <a:tc>
                  <a:txBody>
                    <a:bodyPr/>
                    <a:lstStyle/>
                    <a:p>
                      <a:pPr algn="l" fontAlgn="ctr"/>
                      <a:r>
                        <a:rPr lang="es-EC" sz="500" u="none" strike="noStrike" dirty="0">
                          <a:effectLst/>
                          <a:latin typeface="Anaheim" panose="02000503000000000000" pitchFamily="2" charset="0"/>
                        </a:rPr>
                        <a:t>nb_extCSS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Número de enlaces CSS externos, un alto número es considerado Phishing</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4290284674"/>
                  </a:ext>
                </a:extLst>
              </a:tr>
              <a:tr h="106759">
                <a:tc>
                  <a:txBody>
                    <a:bodyPr/>
                    <a:lstStyle/>
                    <a:p>
                      <a:pPr algn="l" fontAlgn="ctr"/>
                      <a:r>
                        <a:rPr lang="es-EC" sz="500" u="none" strike="noStrike" dirty="0">
                          <a:effectLst/>
                          <a:latin typeface="Anaheim" panose="02000503000000000000" pitchFamily="2" charset="0"/>
                        </a:rPr>
                        <a:t>ratio_intRedirection</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Ratio de redirecciones internas. Las páginas legítimas usan redirecciones internas.</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376748784"/>
                  </a:ext>
                </a:extLst>
              </a:tr>
              <a:tr h="106759">
                <a:tc>
                  <a:txBody>
                    <a:bodyPr/>
                    <a:lstStyle/>
                    <a:p>
                      <a:pPr algn="l" fontAlgn="ctr"/>
                      <a:r>
                        <a:rPr lang="es-EC" sz="500" u="none" strike="noStrike" dirty="0">
                          <a:effectLst/>
                          <a:latin typeface="Anaheim" panose="02000503000000000000" pitchFamily="2" charset="0"/>
                        </a:rPr>
                        <a:t>ratio_extRedirection</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Ratio de redirecciones externas. Las páginas legítimas usan redirecciones externas.</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590690705"/>
                  </a:ext>
                </a:extLst>
              </a:tr>
              <a:tr h="106759">
                <a:tc>
                  <a:txBody>
                    <a:bodyPr/>
                    <a:lstStyle/>
                    <a:p>
                      <a:pPr algn="l" fontAlgn="ctr"/>
                      <a:r>
                        <a:rPr lang="es-EC" sz="500" u="none" strike="noStrike" dirty="0">
                          <a:effectLst/>
                          <a:latin typeface="Anaheim" panose="02000503000000000000" pitchFamily="2" charset="0"/>
                        </a:rPr>
                        <a:t>ratio_intErrors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Ratio de redirecciones internas fallidas.</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860619857"/>
                  </a:ext>
                </a:extLst>
              </a:tr>
              <a:tr h="106759">
                <a:tc>
                  <a:txBody>
                    <a:bodyPr/>
                    <a:lstStyle/>
                    <a:p>
                      <a:pPr algn="l" fontAlgn="ctr"/>
                      <a:r>
                        <a:rPr lang="es-EC" sz="500" u="none" strike="noStrike" dirty="0">
                          <a:effectLst/>
                          <a:latin typeface="Anaheim" panose="02000503000000000000" pitchFamily="2" charset="0"/>
                        </a:rPr>
                        <a:t>ratio_extErrors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Ratio de redirecciones externas fallidas.</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664749781"/>
                  </a:ext>
                </a:extLst>
              </a:tr>
              <a:tr h="106759">
                <a:tc>
                  <a:txBody>
                    <a:bodyPr/>
                    <a:lstStyle/>
                    <a:p>
                      <a:pPr algn="l" fontAlgn="ctr"/>
                      <a:r>
                        <a:rPr lang="es-EC" sz="500" u="none" strike="noStrike" dirty="0">
                          <a:effectLst/>
                          <a:latin typeface="Anaheim" panose="02000503000000000000" pitchFamily="2" charset="0"/>
                        </a:rPr>
                        <a:t>login_form</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Formularios de login con enlaces de acción externos o acciones vacías son considerados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490736081"/>
                  </a:ext>
                </a:extLst>
              </a:tr>
              <a:tr h="106759">
                <a:tc>
                  <a:txBody>
                    <a:bodyPr/>
                    <a:lstStyle/>
                    <a:p>
                      <a:pPr algn="l" fontAlgn="ctr"/>
                      <a:r>
                        <a:rPr lang="es-EC" sz="500" u="none" strike="noStrike" dirty="0">
                          <a:effectLst/>
                          <a:latin typeface="Anaheim" panose="02000503000000000000" pitchFamily="2" charset="0"/>
                        </a:rPr>
                        <a:t>external_favicon</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0/1 Si un sitio usa un favicon externo para simular un sitio se considera phishing</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851754228"/>
                  </a:ext>
                </a:extLst>
              </a:tr>
              <a:tr h="106759">
                <a:tc>
                  <a:txBody>
                    <a:bodyPr/>
                    <a:lstStyle/>
                    <a:p>
                      <a:pPr algn="l" fontAlgn="ctr"/>
                      <a:r>
                        <a:rPr lang="es-EC" sz="500" u="none" strike="noStrike" dirty="0">
                          <a:effectLst/>
                          <a:latin typeface="Anaheim" panose="02000503000000000000" pitchFamily="2" charset="0"/>
                        </a:rPr>
                        <a:t>links_in_tags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Ratio de etiquetas &lt;Link&gt; apuntando a páginas en el mismo dominio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681873219"/>
                  </a:ext>
                </a:extLst>
              </a:tr>
              <a:tr h="106759">
                <a:tc>
                  <a:txBody>
                    <a:bodyPr/>
                    <a:lstStyle/>
                    <a:p>
                      <a:pPr algn="l" fontAlgn="ctr"/>
                      <a:r>
                        <a:rPr lang="es-EC" sz="500" u="none" strike="noStrike" dirty="0">
                          <a:effectLst/>
                          <a:latin typeface="Anaheim" panose="02000503000000000000" pitchFamily="2" charset="0"/>
                        </a:rPr>
                        <a:t>submit_email</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Si un formulario tiene como acción el envío de un correo es considerado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451904426"/>
                  </a:ext>
                </a:extLst>
              </a:tr>
              <a:tr h="106759">
                <a:tc>
                  <a:txBody>
                    <a:bodyPr/>
                    <a:lstStyle/>
                    <a:p>
                      <a:pPr algn="l" fontAlgn="ctr"/>
                      <a:r>
                        <a:rPr lang="es-EC" sz="500" u="none" strike="noStrike" dirty="0">
                          <a:effectLst/>
                          <a:latin typeface="Anaheim" panose="02000503000000000000" pitchFamily="2" charset="0"/>
                        </a:rPr>
                        <a:t>ratio_intMedia</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Ratio de medios (imágenes, audio, video) guardados en el mismo dominio. Cuando es en el mismo dominio se considera legítimo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796600656"/>
                  </a:ext>
                </a:extLst>
              </a:tr>
              <a:tr h="106759">
                <a:tc>
                  <a:txBody>
                    <a:bodyPr/>
                    <a:lstStyle/>
                    <a:p>
                      <a:pPr algn="l" fontAlgn="ctr"/>
                      <a:r>
                        <a:rPr lang="es-EC" sz="500" u="none" strike="noStrike" dirty="0">
                          <a:effectLst/>
                          <a:latin typeface="Anaheim" panose="02000503000000000000" pitchFamily="2" charset="0"/>
                        </a:rPr>
                        <a:t>ratio_extMedia</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float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Ratio de medios (imágenes, audio, video) guardados en dominios externos.</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732235929"/>
                  </a:ext>
                </a:extLst>
              </a:tr>
              <a:tr h="106759">
                <a:tc>
                  <a:txBody>
                    <a:bodyPr/>
                    <a:lstStyle/>
                    <a:p>
                      <a:pPr algn="l" fontAlgn="ctr"/>
                      <a:r>
                        <a:rPr lang="es-EC" sz="500" u="none" strike="noStrike" dirty="0">
                          <a:effectLst/>
                          <a:latin typeface="Anaheim" panose="02000503000000000000" pitchFamily="2" charset="0"/>
                        </a:rPr>
                        <a:t>sfh</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Si una acción en un formulario es una cadena vacía o about:blank se considera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024345529"/>
                  </a:ext>
                </a:extLst>
              </a:tr>
              <a:tr h="106759">
                <a:tc>
                  <a:txBody>
                    <a:bodyPr/>
                    <a:lstStyle/>
                    <a:p>
                      <a:pPr algn="l" fontAlgn="ctr"/>
                      <a:r>
                        <a:rPr lang="es-EC" sz="500" u="none" strike="noStrike" dirty="0">
                          <a:effectLst/>
                          <a:latin typeface="Anaheim" panose="02000503000000000000" pitchFamily="2" charset="0"/>
                        </a:rPr>
                        <a:t>iframe</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El uso de frames invisibles es considerado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890464544"/>
                  </a:ext>
                </a:extLst>
              </a:tr>
              <a:tr h="106759">
                <a:tc>
                  <a:txBody>
                    <a:bodyPr/>
                    <a:lstStyle/>
                    <a:p>
                      <a:pPr algn="l" fontAlgn="ctr"/>
                      <a:r>
                        <a:rPr lang="es-EC" sz="500" u="none" strike="noStrike" dirty="0">
                          <a:effectLst/>
                          <a:latin typeface="Anaheim" panose="02000503000000000000" pitchFamily="2" charset="0"/>
                        </a:rPr>
                        <a:t>popup_window</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La presencia de una ventana emergente con campos de texto es considerado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272385368"/>
                  </a:ext>
                </a:extLst>
              </a:tr>
              <a:tr h="106759">
                <a:tc>
                  <a:txBody>
                    <a:bodyPr/>
                    <a:lstStyle/>
                    <a:p>
                      <a:pPr algn="l" fontAlgn="ctr"/>
                      <a:r>
                        <a:rPr lang="es-EC" sz="500" u="none" strike="noStrike" dirty="0">
                          <a:effectLst/>
                          <a:latin typeface="Anaheim" panose="02000503000000000000" pitchFamily="2" charset="0"/>
                        </a:rPr>
                        <a:t>safe_anchor</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Número de etiquetas &lt;a&gt; inseguras (#, javascript, mailto)</a:t>
                      </a:r>
                      <a:endParaRPr lang="es-EC"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85783023"/>
                  </a:ext>
                </a:extLst>
              </a:tr>
              <a:tr h="106759">
                <a:tc>
                  <a:txBody>
                    <a:bodyPr/>
                    <a:lstStyle/>
                    <a:p>
                      <a:pPr algn="l" fontAlgn="ctr"/>
                      <a:r>
                        <a:rPr lang="es-EC" sz="500" u="none" strike="noStrike" dirty="0">
                          <a:effectLst/>
                          <a:latin typeface="Anaheim" panose="02000503000000000000" pitchFamily="2" charset="0"/>
                        </a:rPr>
                        <a:t>onmouseover</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Presencia del método 'onmouseover' es un indicador de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439882121"/>
                  </a:ext>
                </a:extLst>
              </a:tr>
              <a:tr h="106759">
                <a:tc>
                  <a:txBody>
                    <a:bodyPr/>
                    <a:lstStyle/>
                    <a:p>
                      <a:pPr algn="l" fontAlgn="ctr"/>
                      <a:r>
                        <a:rPr lang="es-EC" sz="500" u="none" strike="noStrike" dirty="0">
                          <a:effectLst/>
                          <a:latin typeface="Anaheim" panose="02000503000000000000" pitchFamily="2" charset="0"/>
                        </a:rPr>
                        <a:t>right_clic</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Presencia del método 'onmouseover' con la acción 'event.button==2' para deshabilitar el click derecho, es un indicador de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500941850"/>
                  </a:ext>
                </a:extLst>
              </a:tr>
              <a:tr h="106759">
                <a:tc>
                  <a:txBody>
                    <a:bodyPr/>
                    <a:lstStyle/>
                    <a:p>
                      <a:pPr algn="l" fontAlgn="ctr"/>
                      <a:r>
                        <a:rPr lang="es-EC" sz="500" u="none" strike="noStrike" dirty="0">
                          <a:effectLst/>
                          <a:latin typeface="Anaheim" panose="02000503000000000000" pitchFamily="2" charset="0"/>
                        </a:rPr>
                        <a:t>empty_title</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Un título vació es indicador de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967465751"/>
                  </a:ext>
                </a:extLst>
              </a:tr>
              <a:tr h="106759">
                <a:tc>
                  <a:txBody>
                    <a:bodyPr/>
                    <a:lstStyle/>
                    <a:p>
                      <a:pPr algn="l" fontAlgn="ctr"/>
                      <a:r>
                        <a:rPr lang="es-EC" sz="500" u="none" strike="noStrike" dirty="0">
                          <a:effectLst/>
                          <a:latin typeface="Anaheim" panose="02000503000000000000" pitchFamily="2" charset="0"/>
                        </a:rPr>
                        <a:t>domain_in_title</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Si el dominio y el título de la página coinciden se considera un sitio legítimo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400765866"/>
                  </a:ext>
                </a:extLst>
              </a:tr>
              <a:tr h="106759">
                <a:tc>
                  <a:txBody>
                    <a:bodyPr/>
                    <a:lstStyle/>
                    <a:p>
                      <a:pPr algn="l" fontAlgn="ctr"/>
                      <a:r>
                        <a:rPr lang="es-EC" sz="500" u="none" strike="noStrike" dirty="0">
                          <a:effectLst/>
                          <a:latin typeface="Anaheim" panose="02000503000000000000" pitchFamily="2" charset="0"/>
                        </a:rPr>
                        <a:t>domain_with_copyright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La presencia del dominio de URL dentro del logotipo de derechos de autor es un indicador de legitimidad.</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24382988"/>
                  </a:ext>
                </a:extLst>
              </a:tr>
              <a:tr h="106759">
                <a:tc>
                  <a:txBody>
                    <a:bodyPr/>
                    <a:lstStyle/>
                    <a:p>
                      <a:pPr algn="l" fontAlgn="ctr"/>
                      <a:r>
                        <a:rPr lang="es-EC" sz="500" u="none" strike="noStrike" dirty="0">
                          <a:effectLst/>
                          <a:latin typeface="Anaheim" panose="02000503000000000000" pitchFamily="2" charset="0"/>
                        </a:rPr>
                        <a:t>whois_registered_domain</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Dominios sin un WHOIS registrado son considerados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285646772"/>
                  </a:ext>
                </a:extLst>
              </a:tr>
              <a:tr h="106759">
                <a:tc>
                  <a:txBody>
                    <a:bodyPr/>
                    <a:lstStyle/>
                    <a:p>
                      <a:pPr algn="l" fontAlgn="ctr"/>
                      <a:r>
                        <a:rPr lang="es-EC" sz="500" u="none" strike="noStrike" dirty="0">
                          <a:effectLst/>
                          <a:latin typeface="Anaheim" panose="02000503000000000000" pitchFamily="2" charset="0"/>
                        </a:rPr>
                        <a:t>domain_registration_length</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Número de años que fue pagada la renovación del dominio.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485290"/>
                  </a:ext>
                </a:extLst>
              </a:tr>
              <a:tr h="106759">
                <a:tc>
                  <a:txBody>
                    <a:bodyPr/>
                    <a:lstStyle/>
                    <a:p>
                      <a:pPr algn="l" fontAlgn="ctr"/>
                      <a:r>
                        <a:rPr lang="es-EC" sz="500" u="none" strike="noStrike" dirty="0">
                          <a:effectLst/>
                          <a:latin typeface="Anaheim" panose="02000503000000000000" pitchFamily="2" charset="0"/>
                        </a:rPr>
                        <a:t>domain_age</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Número de años que tiene el dominio.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1571190896"/>
                  </a:ext>
                </a:extLst>
              </a:tr>
              <a:tr h="106759">
                <a:tc>
                  <a:txBody>
                    <a:bodyPr/>
                    <a:lstStyle/>
                    <a:p>
                      <a:pPr algn="l" fontAlgn="ctr"/>
                      <a:r>
                        <a:rPr lang="es-EC" sz="500" u="none" strike="noStrike" dirty="0">
                          <a:effectLst/>
                          <a:latin typeface="Anaheim" panose="02000503000000000000" pitchFamily="2" charset="0"/>
                        </a:rPr>
                        <a:t>web_traffic</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Cantidad de visitantes (tráfico), los sitios phishing tienen poco tráfico.</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394327189"/>
                  </a:ext>
                </a:extLst>
              </a:tr>
              <a:tr h="106759">
                <a:tc>
                  <a:txBody>
                    <a:bodyPr/>
                    <a:lstStyle/>
                    <a:p>
                      <a:pPr algn="l" fontAlgn="ctr"/>
                      <a:r>
                        <a:rPr lang="es-EC" sz="500" u="none" strike="noStrike" dirty="0">
                          <a:effectLst/>
                          <a:latin typeface="Anaheim" panose="02000503000000000000" pitchFamily="2" charset="0"/>
                        </a:rPr>
                        <a:t>dns_record</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Una falta de registro DNS es un indicador de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036412111"/>
                  </a:ext>
                </a:extLst>
              </a:tr>
              <a:tr h="106759">
                <a:tc>
                  <a:txBody>
                    <a:bodyPr/>
                    <a:lstStyle/>
                    <a:p>
                      <a:pPr algn="l" fontAlgn="ctr"/>
                      <a:r>
                        <a:rPr lang="es-EC" sz="500" u="none" strike="noStrike" dirty="0">
                          <a:effectLst/>
                          <a:latin typeface="Anaheim" panose="02000503000000000000" pitchFamily="2" charset="0"/>
                        </a:rPr>
                        <a:t>google_index</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0/1 Páginas no indexadas en Google son consideradas como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740747774"/>
                  </a:ext>
                </a:extLst>
              </a:tr>
              <a:tr h="106759">
                <a:tc>
                  <a:txBody>
                    <a:bodyPr/>
                    <a:lstStyle/>
                    <a:p>
                      <a:pPr algn="l" fontAlgn="ctr"/>
                      <a:r>
                        <a:rPr lang="es-EC" sz="500" u="none" strike="noStrike" dirty="0">
                          <a:effectLst/>
                          <a:latin typeface="Anaheim" panose="02000503000000000000" pitchFamily="2" charset="0"/>
                        </a:rPr>
                        <a:t>page_rank</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int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El ranking de la página web, un ranking bajo es indicador de phishing.</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2582481135"/>
                  </a:ext>
                </a:extLst>
              </a:tr>
              <a:tr h="106759">
                <a:tc>
                  <a:txBody>
                    <a:bodyPr/>
                    <a:lstStyle/>
                    <a:p>
                      <a:pPr algn="l" fontAlgn="ctr"/>
                      <a:r>
                        <a:rPr lang="es-EC" sz="500" u="none" strike="noStrike" dirty="0">
                          <a:effectLst/>
                          <a:latin typeface="Anaheim" panose="02000503000000000000" pitchFamily="2" charset="0"/>
                        </a:rPr>
                        <a:t>status</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C" sz="500" u="none" strike="noStrike" dirty="0">
                          <a:effectLst/>
                          <a:latin typeface="Anaheim" panose="02000503000000000000" pitchFamily="2" charset="0"/>
                        </a:rPr>
                        <a:t>object</a:t>
                      </a:r>
                      <a:endParaRPr lang="es-EC" sz="500" b="0" i="0" u="none" strike="noStrike" dirty="0">
                        <a:solidFill>
                          <a:srgbClr val="212121"/>
                        </a:solidFill>
                        <a:effectLst/>
                        <a:latin typeface="Anaheim" panose="02000503000000000000" pitchFamily="2" charset="0"/>
                      </a:endParaRPr>
                    </a:p>
                  </a:txBody>
                  <a:tcPr marL="5338" marR="5338" marT="5338" marB="0" anchor="ctr"/>
                </a:tc>
                <a:tc>
                  <a:txBody>
                    <a:bodyPr/>
                    <a:lstStyle/>
                    <a:p>
                      <a:pPr algn="l" fontAlgn="ctr"/>
                      <a:r>
                        <a:rPr lang="es-ES" sz="500" u="none" strike="noStrike" dirty="0">
                          <a:effectLst/>
                          <a:latin typeface="Anaheim" panose="02000503000000000000" pitchFamily="2" charset="0"/>
                        </a:rPr>
                        <a:t>Valores: phishing / legitimate. Variable objetivo, indica si la página es phishing o legítima.</a:t>
                      </a:r>
                      <a:endParaRPr lang="es-ES" sz="500" b="0" i="0" u="none" strike="noStrike" dirty="0">
                        <a:solidFill>
                          <a:srgbClr val="212121"/>
                        </a:solidFill>
                        <a:effectLst/>
                        <a:latin typeface="Anaheim" panose="02000503000000000000" pitchFamily="2" charset="0"/>
                      </a:endParaRPr>
                    </a:p>
                  </a:txBody>
                  <a:tcPr marL="5338" marR="5338" marT="5338" marB="0" anchor="ctr"/>
                </a:tc>
                <a:extLst>
                  <a:ext uri="{0D108BD9-81ED-4DB2-BD59-A6C34878D82A}">
                    <a16:rowId xmlns:a16="http://schemas.microsoft.com/office/drawing/2014/main" val="3306154813"/>
                  </a:ext>
                </a:extLst>
              </a:tr>
            </a:tbl>
          </a:graphicData>
        </a:graphic>
      </p:graphicFrame>
    </p:spTree>
    <p:extLst>
      <p:ext uri="{BB962C8B-B14F-4D97-AF65-F5344CB8AC3E}">
        <p14:creationId xmlns:p14="http://schemas.microsoft.com/office/powerpoint/2010/main" val="3509770477"/>
      </p:ext>
    </p:extLst>
  </p:cSld>
  <p:clrMapOvr>
    <a:masterClrMapping/>
  </p:clrMapOvr>
</p:sld>
</file>

<file path=ppt/theme/theme1.xml><?xml version="1.0" encoding="utf-8"?>
<a:theme xmlns:a="http://schemas.openxmlformats.org/drawingml/2006/main" name="Digital Scam Prevention Course by Slidesgo">
  <a:themeElements>
    <a:clrScheme name="Simple Light">
      <a:dk1>
        <a:srgbClr val="423B3B"/>
      </a:dk1>
      <a:lt1>
        <a:srgbClr val="D6D6D5"/>
      </a:lt1>
      <a:dk2>
        <a:srgbClr val="E73F42"/>
      </a:dk2>
      <a:lt2>
        <a:srgbClr val="777473"/>
      </a:lt2>
      <a:accent1>
        <a:srgbClr val="B2AFAE"/>
      </a:accent1>
      <a:accent2>
        <a:srgbClr val="2B2624"/>
      </a:accent2>
      <a:accent3>
        <a:srgbClr val="E06769"/>
      </a:accent3>
      <a:accent4>
        <a:srgbClr val="FFFFFF"/>
      </a:accent4>
      <a:accent5>
        <a:srgbClr val="DCECEA"/>
      </a:accent5>
      <a:accent6>
        <a:srgbClr val="C9C9C9"/>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2472</Words>
  <Application>Microsoft Office PowerPoint</Application>
  <PresentationFormat>Presentación en pantalla (16:9)</PresentationFormat>
  <Paragraphs>352</Paragraphs>
  <Slides>24</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Anaheim</vt:lpstr>
      <vt:lpstr>Big Shoulders Text Medium</vt:lpstr>
      <vt:lpstr>Nunito Light</vt:lpstr>
      <vt:lpstr>Bebas Neue</vt:lpstr>
      <vt:lpstr>Arial</vt:lpstr>
      <vt:lpstr>Courier New</vt:lpstr>
      <vt:lpstr>Big Shoulders Text</vt:lpstr>
      <vt:lpstr>Digital Scam Prevention Course by Slidesgo</vt:lpstr>
      <vt:lpstr>Principales características para detectar sitios web de Phishing</vt:lpstr>
      <vt:lpstr>Contenido</vt:lpstr>
      <vt:lpstr>Introducción</vt:lpstr>
      <vt:lpstr>Phishing</vt:lpstr>
      <vt:lpstr>Conjunto de datos de sitios web</vt:lpstr>
      <vt:lpstr>EDA</vt:lpstr>
      <vt:lpstr>Diccionario de datos</vt:lpstr>
      <vt:lpstr>Diccionario de datos</vt:lpstr>
      <vt:lpstr>Diccionario de datos</vt:lpstr>
      <vt:lpstr>Análisis exploratorio de datos</vt:lpstr>
      <vt:lpstr>Análisis exploratorio de datos</vt:lpstr>
      <vt:lpstr>Análisis exploratorio de datos</vt:lpstr>
      <vt:lpstr>Análisis exploratorio de datos</vt:lpstr>
      <vt:lpstr>Análisis exploratorio de datos</vt:lpstr>
      <vt:lpstr>Análisis exploratorio de datos</vt:lpstr>
      <vt:lpstr>EDA - Visualizaciones</vt:lpstr>
      <vt:lpstr>EDA - Visualizaciones</vt:lpstr>
      <vt:lpstr>EDA - Visualizaciones</vt:lpstr>
      <vt:lpstr>EDA - Visualizaciones</vt:lpstr>
      <vt:lpstr>EDA - Visualizaciones</vt:lpstr>
      <vt:lpstr>EDA - Visualizaciones</vt:lpstr>
      <vt:lpstr>Desafíos</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Principales características para detectar sitios web de Phishing</dc:title>
  <cp:lastModifiedBy>Carlos Guerrero Navarro</cp:lastModifiedBy>
  <cp:revision>1</cp:revision>
  <dcterms:modified xsi:type="dcterms:W3CDTF">2023-04-17T03:42:45Z</dcterms:modified>
</cp:coreProperties>
</file>